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4"/>
    <p:sldMasterId id="2147483719" r:id="rId5"/>
    <p:sldMasterId id="2147483727" r:id="rId6"/>
    <p:sldMasterId id="2147483725" r:id="rId7"/>
  </p:sldMasterIdLst>
  <p:notesMasterIdLst>
    <p:notesMasterId r:id="rId15"/>
  </p:notesMasterIdLst>
  <p:sldIdLst>
    <p:sldId id="468" r:id="rId8"/>
    <p:sldId id="475" r:id="rId9"/>
    <p:sldId id="476" r:id="rId10"/>
    <p:sldId id="473" r:id="rId11"/>
    <p:sldId id="467" r:id="rId12"/>
    <p:sldId id="470" r:id="rId13"/>
    <p:sldId id="47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00CC"/>
    <a:srgbClr val="FFFF00"/>
    <a:srgbClr val="0066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724E4A-CC94-492A-86CE-28D32D4B9505}" v="4" dt="2022-02-22T14:38:16.0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786" autoAdjust="0"/>
    <p:restoredTop sz="95368" autoAdjust="0"/>
  </p:normalViewPr>
  <p:slideViewPr>
    <p:cSldViewPr>
      <p:cViewPr varScale="1">
        <p:scale>
          <a:sx n="61" d="100"/>
          <a:sy n="61" d="100"/>
        </p:scale>
        <p:origin x="69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2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os, Steven A CIV USARMY TACOM (USA)" userId="S::steven.a.manos.civ@army.mil::c522664b-7330-46ca-9e70-e637589a431a" providerId="AD" clId="Web-{AC1E06A6-3020-4310-939B-7274C412D597}"/>
    <pc:docChg chg="modSld">
      <pc:chgData name="Manos, Steven A CIV USARMY TACOM (USA)" userId="S::steven.a.manos.civ@army.mil::c522664b-7330-46ca-9e70-e637589a431a" providerId="AD" clId="Web-{AC1E06A6-3020-4310-939B-7274C412D597}" dt="2022-02-14T20:59:02.848" v="9" actId="20577"/>
      <pc:docMkLst>
        <pc:docMk/>
      </pc:docMkLst>
      <pc:sldChg chg="modSp">
        <pc:chgData name="Manos, Steven A CIV USARMY TACOM (USA)" userId="S::steven.a.manos.civ@army.mil::c522664b-7330-46ca-9e70-e637589a431a" providerId="AD" clId="Web-{AC1E06A6-3020-4310-939B-7274C412D597}" dt="2022-02-14T20:59:02.848" v="9" actId="20577"/>
        <pc:sldMkLst>
          <pc:docMk/>
          <pc:sldMk cId="3941218381" sldId="471"/>
        </pc:sldMkLst>
        <pc:spChg chg="mod">
          <ac:chgData name="Manos, Steven A CIV USARMY TACOM (USA)" userId="S::steven.a.manos.civ@army.mil::c522664b-7330-46ca-9e70-e637589a431a" providerId="AD" clId="Web-{AC1E06A6-3020-4310-939B-7274C412D597}" dt="2022-02-14T20:59:02.848" v="9" actId="20577"/>
          <ac:spMkLst>
            <pc:docMk/>
            <pc:sldMk cId="3941218381" sldId="471"/>
            <ac:spMk id="2" creationId="{00000000-0000-0000-0000-000000000000}"/>
          </ac:spMkLst>
        </pc:spChg>
        <pc:spChg chg="mod">
          <ac:chgData name="Manos, Steven A CIV USARMY TACOM (USA)" userId="S::steven.a.manos.civ@army.mil::c522664b-7330-46ca-9e70-e637589a431a" providerId="AD" clId="Web-{AC1E06A6-3020-4310-939B-7274C412D597}" dt="2022-02-14T20:58:26.598" v="2" actId="20577"/>
          <ac:spMkLst>
            <pc:docMk/>
            <pc:sldMk cId="3941218381" sldId="471"/>
            <ac:spMk id="8" creationId="{00000000-0000-0000-0000-000000000000}"/>
          </ac:spMkLst>
        </pc:spChg>
      </pc:sldChg>
    </pc:docChg>
  </pc:docChgLst>
  <pc:docChgLst>
    <pc:chgData name="Kloehn, Clayton R CW3 USARMY TACOM (USA)" userId="a51e9004-80a6-4821-b188-46ba59bd19d9" providerId="ADAL" clId="{75724E4A-CC94-492A-86CE-28D32D4B9505}"/>
    <pc:docChg chg="modSld">
      <pc:chgData name="Kloehn, Clayton R CW3 USARMY TACOM (USA)" userId="a51e9004-80a6-4821-b188-46ba59bd19d9" providerId="ADAL" clId="{75724E4A-CC94-492A-86CE-28D32D4B9505}" dt="2022-02-22T14:41:27.853" v="101" actId="20577"/>
      <pc:docMkLst>
        <pc:docMk/>
      </pc:docMkLst>
      <pc:sldChg chg="modSp mod">
        <pc:chgData name="Kloehn, Clayton R CW3 USARMY TACOM (USA)" userId="a51e9004-80a6-4821-b188-46ba59bd19d9" providerId="ADAL" clId="{75724E4A-CC94-492A-86CE-28D32D4B9505}" dt="2022-02-22T14:40:56.360" v="85" actId="2711"/>
        <pc:sldMkLst>
          <pc:docMk/>
          <pc:sldMk cId="2424678641" sldId="467"/>
        </pc:sldMkLst>
        <pc:spChg chg="mod">
          <ac:chgData name="Kloehn, Clayton R CW3 USARMY TACOM (USA)" userId="a51e9004-80a6-4821-b188-46ba59bd19d9" providerId="ADAL" clId="{75724E4A-CC94-492A-86CE-28D32D4B9505}" dt="2022-02-22T14:19:46.320" v="1" actId="20577"/>
          <ac:spMkLst>
            <pc:docMk/>
            <pc:sldMk cId="2424678641" sldId="467"/>
            <ac:spMk id="6" creationId="{00000000-0000-0000-0000-000000000000}"/>
          </ac:spMkLst>
        </pc:spChg>
        <pc:graphicFrameChg chg="mod modGraphic">
          <ac:chgData name="Kloehn, Clayton R CW3 USARMY TACOM (USA)" userId="a51e9004-80a6-4821-b188-46ba59bd19d9" providerId="ADAL" clId="{75724E4A-CC94-492A-86CE-28D32D4B9505}" dt="2022-02-22T14:40:56.360" v="85" actId="2711"/>
          <ac:graphicFrameMkLst>
            <pc:docMk/>
            <pc:sldMk cId="2424678641" sldId="467"/>
            <ac:graphicFrameMk id="2" creationId="{00000000-0000-0000-0000-000000000000}"/>
          </ac:graphicFrameMkLst>
        </pc:graphicFrameChg>
      </pc:sldChg>
      <pc:sldChg chg="modSp mod">
        <pc:chgData name="Kloehn, Clayton R CW3 USARMY TACOM (USA)" userId="a51e9004-80a6-4821-b188-46ba59bd19d9" providerId="ADAL" clId="{75724E4A-CC94-492A-86CE-28D32D4B9505}" dt="2022-02-22T14:41:27.853" v="101" actId="20577"/>
        <pc:sldMkLst>
          <pc:docMk/>
          <pc:sldMk cId="2130480928" sldId="473"/>
        </pc:sldMkLst>
        <pc:graphicFrameChg chg="modGraphic">
          <ac:chgData name="Kloehn, Clayton R CW3 USARMY TACOM (USA)" userId="a51e9004-80a6-4821-b188-46ba59bd19d9" providerId="ADAL" clId="{75724E4A-CC94-492A-86CE-28D32D4B9505}" dt="2022-02-22T14:41:27.853" v="101" actId="20577"/>
          <ac:graphicFrameMkLst>
            <pc:docMk/>
            <pc:sldMk cId="2130480928" sldId="473"/>
            <ac:graphicFrameMk id="7" creationId="{00000000-0000-0000-0000-000000000000}"/>
          </ac:graphicFrameMkLst>
        </pc:graphicFrameChg>
      </pc:sldChg>
    </pc:docChg>
  </pc:docChgLst>
  <pc:docChgLst>
    <pc:chgData name="Leon, Donna L CIV USARMY TACOM (USA)" userId="S::donna.l.leon.civ@army.mil::dab1e184-91e4-4f91-a443-ffb66c9720bd" providerId="AD" clId="Web-{DBC65AFB-5EAF-4127-AF46-FFC3F7E356A4}"/>
    <pc:docChg chg="modSld">
      <pc:chgData name="Leon, Donna L CIV USARMY TACOM (USA)" userId="S::donna.l.leon.civ@army.mil::dab1e184-91e4-4f91-a443-ffb66c9720bd" providerId="AD" clId="Web-{DBC65AFB-5EAF-4127-AF46-FFC3F7E356A4}" dt="2022-02-14T21:02:25.767" v="1" actId="20577"/>
      <pc:docMkLst>
        <pc:docMk/>
      </pc:docMkLst>
      <pc:sldChg chg="modSp">
        <pc:chgData name="Leon, Donna L CIV USARMY TACOM (USA)" userId="S::donna.l.leon.civ@army.mil::dab1e184-91e4-4f91-a443-ffb66c9720bd" providerId="AD" clId="Web-{DBC65AFB-5EAF-4127-AF46-FFC3F7E356A4}" dt="2022-02-14T21:02:25.767" v="1" actId="20577"/>
        <pc:sldMkLst>
          <pc:docMk/>
          <pc:sldMk cId="3181842055" sldId="476"/>
        </pc:sldMkLst>
        <pc:spChg chg="mod">
          <ac:chgData name="Leon, Donna L CIV USARMY TACOM (USA)" userId="S::donna.l.leon.civ@army.mil::dab1e184-91e4-4f91-a443-ffb66c9720bd" providerId="AD" clId="Web-{DBC65AFB-5EAF-4127-AF46-FFC3F7E356A4}" dt="2022-02-14T21:02:25.767" v="1" actId="20577"/>
          <ac:spMkLst>
            <pc:docMk/>
            <pc:sldMk cId="3181842055" sldId="476"/>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322" tIns="46161" rIns="92322" bIns="46161" rtlCol="0"/>
          <a:lstStyle>
            <a:lvl1pPr algn="l">
              <a:defRPr sz="1200"/>
            </a:lvl1pPr>
          </a:lstStyle>
          <a:p>
            <a:endParaRPr lang="en-US"/>
          </a:p>
        </p:txBody>
      </p:sp>
      <p:sp>
        <p:nvSpPr>
          <p:cNvPr id="3" name="Date Placeholder 2"/>
          <p:cNvSpPr>
            <a:spLocks noGrp="1"/>
          </p:cNvSpPr>
          <p:nvPr>
            <p:ph type="dt" idx="1"/>
          </p:nvPr>
        </p:nvSpPr>
        <p:spPr>
          <a:xfrm>
            <a:off x="3970940" y="1"/>
            <a:ext cx="3037840" cy="464820"/>
          </a:xfrm>
          <a:prstGeom prst="rect">
            <a:avLst/>
          </a:prstGeom>
        </p:spPr>
        <p:txBody>
          <a:bodyPr vert="horz" lIns="92322" tIns="46161" rIns="92322" bIns="46161" rtlCol="0"/>
          <a:lstStyle>
            <a:lvl1pPr algn="r">
              <a:defRPr sz="1200"/>
            </a:lvl1pPr>
          </a:lstStyle>
          <a:p>
            <a:fld id="{47802B59-CA50-4283-8B53-B06FA28FE7F4}" type="datetimeFigureOut">
              <a:rPr lang="en-US" smtClean="0"/>
              <a:pPr/>
              <a:t>2/22/2022</a:t>
            </a:fld>
            <a:endParaRPr lang="en-US"/>
          </a:p>
        </p:txBody>
      </p:sp>
      <p:sp>
        <p:nvSpPr>
          <p:cNvPr id="4" name="Slide Image Placeholder 3"/>
          <p:cNvSpPr>
            <a:spLocks noGrp="1" noRot="1" noChangeAspect="1"/>
          </p:cNvSpPr>
          <p:nvPr>
            <p:ph type="sldImg" idx="2"/>
          </p:nvPr>
        </p:nvSpPr>
        <p:spPr>
          <a:xfrm>
            <a:off x="1179513" y="695325"/>
            <a:ext cx="4651375" cy="3489325"/>
          </a:xfrm>
          <a:prstGeom prst="rect">
            <a:avLst/>
          </a:prstGeom>
          <a:noFill/>
          <a:ln w="12700">
            <a:solidFill>
              <a:prstClr val="black"/>
            </a:solidFill>
          </a:ln>
        </p:spPr>
        <p:txBody>
          <a:bodyPr vert="horz" lIns="92322" tIns="46161" rIns="92322" bIns="46161" rtlCol="0" anchor="ctr"/>
          <a:lstStyle/>
          <a:p>
            <a:endParaRPr lang="en-US"/>
          </a:p>
        </p:txBody>
      </p:sp>
      <p:sp>
        <p:nvSpPr>
          <p:cNvPr id="5" name="Notes Placeholder 4"/>
          <p:cNvSpPr>
            <a:spLocks noGrp="1"/>
          </p:cNvSpPr>
          <p:nvPr>
            <p:ph type="body" sz="quarter" idx="3"/>
          </p:nvPr>
        </p:nvSpPr>
        <p:spPr>
          <a:xfrm>
            <a:off x="701040" y="4415793"/>
            <a:ext cx="5608320" cy="4183380"/>
          </a:xfrm>
          <a:prstGeom prst="rect">
            <a:avLst/>
          </a:prstGeom>
        </p:spPr>
        <p:txBody>
          <a:bodyPr vert="horz" lIns="92322" tIns="46161" rIns="92322" bIns="4616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4820"/>
          </a:xfrm>
          <a:prstGeom prst="rect">
            <a:avLst/>
          </a:prstGeom>
        </p:spPr>
        <p:txBody>
          <a:bodyPr vert="horz" lIns="92322" tIns="46161" rIns="92322" bIns="46161"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9"/>
            <a:ext cx="3037840" cy="464820"/>
          </a:xfrm>
          <a:prstGeom prst="rect">
            <a:avLst/>
          </a:prstGeom>
        </p:spPr>
        <p:txBody>
          <a:bodyPr vert="horz" lIns="92322" tIns="46161" rIns="92322" bIns="46161" rtlCol="0" anchor="b"/>
          <a:lstStyle>
            <a:lvl1pPr algn="r">
              <a:defRPr sz="1200"/>
            </a:lvl1pPr>
          </a:lstStyle>
          <a:p>
            <a:fld id="{6C574044-705B-4BA9-9528-EF24541C28D0}" type="slidenum">
              <a:rPr lang="en-US" smtClean="0"/>
              <a:pPr/>
              <a:t>‹#›</a:t>
            </a:fld>
            <a:endParaRPr lang="en-US"/>
          </a:p>
        </p:txBody>
      </p:sp>
    </p:spTree>
    <p:extLst>
      <p:ext uri="{BB962C8B-B14F-4D97-AF65-F5344CB8AC3E}">
        <p14:creationId xmlns:p14="http://schemas.microsoft.com/office/powerpoint/2010/main" val="2142813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9772" y="4221614"/>
            <a:ext cx="5598178" cy="4144857"/>
          </a:xfrm>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000" baseline="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000"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sz="1000" baseline="0" dirty="0"/>
              <a:t>Single Point Release Harness:  Contracting actions are with acquisition</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000"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sz="1000" baseline="0" dirty="0"/>
              <a:t>ACPRS:  This is with ADEST. We will be putting out a Sources Sought for this item within a few weeks.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000"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sz="1000" baseline="0" dirty="0"/>
              <a:t>Modular Airborne Weapons Case (Small/Large):  Simplified Acquisition for the SMALL is currently with acquisition.  3 YR LTC for the LARGE is with acquisition; TDP is under review.</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000"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sz="1000" baseline="0" dirty="0"/>
              <a:t>Universal Parachute Kit Bag (Small/Large):  Contracting actions with acquisition.</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000" baseline="0" dirty="0"/>
          </a:p>
          <a:p>
            <a:pPr marL="0" lvl="1"/>
            <a:r>
              <a:rPr lang="en-US" sz="1000" dirty="0"/>
              <a:t>T-11 Systems/T-11 Canopy:  No action as there is no funding available</a:t>
            </a:r>
            <a:r>
              <a:rPr lang="en-US" sz="1000" baseline="0" dirty="0"/>
              <a:t> at this time</a:t>
            </a:r>
          </a:p>
          <a:p>
            <a:pPr marL="0" lvl="1"/>
            <a:endParaRPr lang="en-US" sz="1000" baseline="0" dirty="0"/>
          </a:p>
          <a:p>
            <a:pPr marL="0" lvl="1"/>
            <a:r>
              <a:rPr lang="en-US" sz="1000" baseline="0" dirty="0"/>
              <a:t>RA-1:  No action as there is no funding/forecast available at this time</a:t>
            </a:r>
          </a:p>
          <a:p>
            <a:pPr marL="0" lvl="1"/>
            <a:endParaRPr lang="en-US" sz="1000" baseline="0" dirty="0"/>
          </a:p>
          <a:p>
            <a:pPr marL="0" lvl="1"/>
            <a:r>
              <a:rPr lang="en-US" sz="1000" baseline="0" dirty="0"/>
              <a:t>G-12 Cargo Parachute:  Contracting actions with acquisition.</a:t>
            </a:r>
          </a:p>
          <a:p>
            <a:pPr marL="0" lvl="1"/>
            <a:endParaRPr lang="en-US" sz="1000" baseline="0" dirty="0"/>
          </a:p>
          <a:p>
            <a:pPr marL="0" lvl="1"/>
            <a:endParaRPr lang="en-US" sz="1000" baseline="0" dirty="0"/>
          </a:p>
        </p:txBody>
      </p:sp>
      <p:sp>
        <p:nvSpPr>
          <p:cNvPr id="4" name="Slide Number Placeholder 3"/>
          <p:cNvSpPr>
            <a:spLocks noGrp="1"/>
          </p:cNvSpPr>
          <p:nvPr>
            <p:ph type="sldNum" sz="quarter" idx="10"/>
          </p:nvPr>
        </p:nvSpPr>
        <p:spPr/>
        <p:txBody>
          <a:bodyPr/>
          <a:lstStyle/>
          <a:p>
            <a:fld id="{7E2E81E6-E4AB-43DF-8434-0ECB936C51FB}" type="slidenum">
              <a:rPr lang="en-GB" smtClean="0"/>
              <a:pPr/>
              <a:t>4</a:t>
            </a:fld>
            <a:endParaRPr lang="en-GB" dirty="0"/>
          </a:p>
        </p:txBody>
      </p:sp>
    </p:spTree>
    <p:extLst>
      <p:ext uri="{BB962C8B-B14F-4D97-AF65-F5344CB8AC3E}">
        <p14:creationId xmlns:p14="http://schemas.microsoft.com/office/powerpoint/2010/main" val="823318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9772" y="4221614"/>
            <a:ext cx="5598178" cy="4144857"/>
          </a:xfrm>
        </p:spPr>
        <p:txBody>
          <a:bodyPr>
            <a:normAutofit/>
          </a:bodyPr>
          <a:lstStyle/>
          <a:p>
            <a:pPr marL="0" lvl="1"/>
            <a:endParaRPr lang="en-US" sz="1000" dirty="0"/>
          </a:p>
        </p:txBody>
      </p:sp>
      <p:sp>
        <p:nvSpPr>
          <p:cNvPr id="4" name="Slide Number Placeholder 3"/>
          <p:cNvSpPr>
            <a:spLocks noGrp="1"/>
          </p:cNvSpPr>
          <p:nvPr>
            <p:ph type="sldNum" sz="quarter" idx="10"/>
          </p:nvPr>
        </p:nvSpPr>
        <p:spPr/>
        <p:txBody>
          <a:bodyPr/>
          <a:lstStyle/>
          <a:p>
            <a:fld id="{7E2E81E6-E4AB-43DF-8434-0ECB936C51FB}" type="slidenum">
              <a:rPr lang="en-GB" smtClean="0"/>
              <a:pPr/>
              <a:t>5</a:t>
            </a:fld>
            <a:endParaRPr lang="en-GB" dirty="0"/>
          </a:p>
        </p:txBody>
      </p:sp>
    </p:spTree>
    <p:extLst>
      <p:ext uri="{BB962C8B-B14F-4D97-AF65-F5344CB8AC3E}">
        <p14:creationId xmlns:p14="http://schemas.microsoft.com/office/powerpoint/2010/main" val="4015702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574044-705B-4BA9-9528-EF24541C28D0}" type="slidenum">
              <a:rPr lang="en-US" smtClean="0"/>
              <a:pPr/>
              <a:t>6</a:t>
            </a:fld>
            <a:endParaRPr lang="en-US"/>
          </a:p>
        </p:txBody>
      </p:sp>
    </p:spTree>
    <p:extLst>
      <p:ext uri="{BB962C8B-B14F-4D97-AF65-F5344CB8AC3E}">
        <p14:creationId xmlns:p14="http://schemas.microsoft.com/office/powerpoint/2010/main" val="3684260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9772" y="4221614"/>
            <a:ext cx="5598178" cy="4144857"/>
          </a:xfrm>
        </p:spPr>
        <p:txBody>
          <a:bodyPr>
            <a:normAutofit/>
          </a:bodyPr>
          <a:lstStyle/>
          <a:p>
            <a:pPr marL="0" lvl="1"/>
            <a:endParaRPr lang="en-US" sz="1000" dirty="0"/>
          </a:p>
        </p:txBody>
      </p:sp>
      <p:sp>
        <p:nvSpPr>
          <p:cNvPr id="4" name="Slide Number Placeholder 3"/>
          <p:cNvSpPr>
            <a:spLocks noGrp="1"/>
          </p:cNvSpPr>
          <p:nvPr>
            <p:ph type="sldNum" sz="quarter" idx="10"/>
          </p:nvPr>
        </p:nvSpPr>
        <p:spPr/>
        <p:txBody>
          <a:bodyPr/>
          <a:lstStyle/>
          <a:p>
            <a:fld id="{7E2E81E6-E4AB-43DF-8434-0ECB936C51FB}" type="slidenum">
              <a:rPr lang="en-GB" smtClean="0"/>
              <a:pPr/>
              <a:t>7</a:t>
            </a:fld>
            <a:endParaRPr lang="en-GB" dirty="0"/>
          </a:p>
        </p:txBody>
      </p:sp>
    </p:spTree>
    <p:extLst>
      <p:ext uri="{BB962C8B-B14F-4D97-AF65-F5344CB8AC3E}">
        <p14:creationId xmlns:p14="http://schemas.microsoft.com/office/powerpoint/2010/main" val="1193501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8494776" y="6462611"/>
            <a:ext cx="612648" cy="365125"/>
          </a:xfrm>
          <a:prstGeom prst="rect">
            <a:avLst/>
          </a:prstGeom>
        </p:spPr>
        <p:txBody>
          <a:bodyPr/>
          <a:lstStyle/>
          <a:p>
            <a:fld id="{89F2C004-2715-FE49-B628-06E74F704CD7}"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prstGeom prst="rect">
            <a:avLst/>
          </a:prstGeom>
        </p:spPr>
        <p:txBody>
          <a:bodyPr/>
          <a:lstStyle>
            <a:lvl1pPr>
              <a:defRPr>
                <a:latin typeface="Arial" pitchFamily="34" charset="0"/>
                <a:cs typeface="Arial" pitchFamily="34" charset="0"/>
              </a:defRPr>
            </a:lvl1pPr>
          </a:lstStyle>
          <a:p>
            <a:r>
              <a:rPr lang="en-US" dirty="0"/>
              <a:t>Click to edit Master title style</a:t>
            </a:r>
          </a:p>
        </p:txBody>
      </p:sp>
      <p:sp>
        <p:nvSpPr>
          <p:cNvPr id="3" name="Slide Number Placeholder 3"/>
          <p:cNvSpPr>
            <a:spLocks noGrp="1"/>
          </p:cNvSpPr>
          <p:nvPr>
            <p:ph type="sldNum" sz="quarter" idx="12"/>
          </p:nvPr>
        </p:nvSpPr>
        <p:spPr>
          <a:xfrm>
            <a:off x="8494776" y="6462611"/>
            <a:ext cx="612648" cy="365125"/>
          </a:xfrm>
          <a:prstGeom prst="rect">
            <a:avLst/>
          </a:prstGeom>
        </p:spPr>
        <p:txBody>
          <a:bodyPr/>
          <a:lstStyle/>
          <a:p>
            <a:fld id="{89F2C004-2715-FE49-B628-06E74F704CD7}"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5" name="Picture 4" descr="PPTCoverBkgrd1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a:prstGeom prst="rect">
            <a:avLst/>
          </a:prstGeom>
        </p:spPr>
        <p:txBody>
          <a:bodyPr/>
          <a:lstStyle>
            <a:lvl1pPr>
              <a:defRPr>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595959"/>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descr="US ARMY Black and Gold.png"/>
          <p:cNvPicPr>
            <a:picLocks noChangeAspect="1"/>
          </p:cNvPicPr>
          <p:nvPr userDrawn="1"/>
        </p:nvPicPr>
        <p:blipFill>
          <a:blip r:embed="rId3" cstate="print"/>
          <a:stretch>
            <a:fillRect/>
          </a:stretch>
        </p:blipFill>
        <p:spPr>
          <a:xfrm>
            <a:off x="372064" y="636477"/>
            <a:ext cx="856070" cy="1068498"/>
          </a:xfrm>
          <a:prstGeom prst="rect">
            <a:avLst/>
          </a:prstGeom>
        </p:spPr>
      </p:pic>
      <p:pic>
        <p:nvPicPr>
          <p:cNvPr id="7" name="Picture 6" descr="AMC_Logo.png"/>
          <p:cNvPicPr>
            <a:picLocks noChangeAspect="1"/>
          </p:cNvPicPr>
          <p:nvPr userDrawn="1"/>
        </p:nvPicPr>
        <p:blipFill>
          <a:blip r:embed="rId4" cstate="print"/>
          <a:stretch>
            <a:fillRect/>
          </a:stretch>
        </p:blipFill>
        <p:spPr>
          <a:xfrm>
            <a:off x="1219200" y="697662"/>
            <a:ext cx="761999" cy="896997"/>
          </a:xfrm>
          <a:prstGeom prst="rect">
            <a:avLst/>
          </a:prstGeom>
          <a:effectLst>
            <a:outerShdw blurRad="50800" dist="38100" dir="2700000" algn="tl" rotWithShape="0">
              <a:prstClr val="black">
                <a:alpha val="40000"/>
              </a:prstClr>
            </a:outerShdw>
          </a:effectLst>
        </p:spPr>
      </p:pic>
      <p:pic>
        <p:nvPicPr>
          <p:cNvPr id="17" name="Picture 16" descr="TACOM.png"/>
          <p:cNvPicPr>
            <a:picLocks noChangeAspect="1"/>
          </p:cNvPicPr>
          <p:nvPr userDrawn="1"/>
        </p:nvPicPr>
        <p:blipFill>
          <a:blip r:embed="rId5" cstate="print"/>
          <a:stretch>
            <a:fillRect/>
          </a:stretch>
        </p:blipFill>
        <p:spPr>
          <a:xfrm>
            <a:off x="7848601" y="685800"/>
            <a:ext cx="1066800" cy="914400"/>
          </a:xfrm>
          <a:prstGeom prst="rect">
            <a:avLst/>
          </a:prstGeom>
        </p:spPr>
      </p:pic>
    </p:spTree>
    <p:extLst>
      <p:ext uri="{BB962C8B-B14F-4D97-AF65-F5344CB8AC3E}">
        <p14:creationId xmlns:p14="http://schemas.microsoft.com/office/powerpoint/2010/main" val="1159183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620000" cy="533400"/>
          </a:xfrm>
          <a:prstGeom prst="rect">
            <a:avLst/>
          </a:prstGeom>
        </p:spPr>
        <p:txBody>
          <a:bodyPr/>
          <a:lstStyle/>
          <a:p>
            <a:r>
              <a:rPr lang="en-US"/>
              <a:t>Click to edit Master title style</a:t>
            </a:r>
          </a:p>
        </p:txBody>
      </p:sp>
      <p:pic>
        <p:nvPicPr>
          <p:cNvPr id="6" name="Picture 5" descr="Metal Header.jpg"/>
          <p:cNvPicPr>
            <a:picLocks noChangeAspect="1"/>
          </p:cNvPicPr>
          <p:nvPr userDrawn="1"/>
        </p:nvPicPr>
        <p:blipFill>
          <a:blip r:embed="rId2" cstate="print"/>
          <a:stretch>
            <a:fillRect/>
          </a:stretch>
        </p:blipFill>
        <p:spPr>
          <a:xfrm>
            <a:off x="0" y="159182"/>
            <a:ext cx="9144000" cy="536575"/>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pic>
      <p:pic>
        <p:nvPicPr>
          <p:cNvPr id="7" name="Picture 6" descr="US ARMY Black and Gold.png"/>
          <p:cNvPicPr>
            <a:picLocks noChangeAspect="1"/>
          </p:cNvPicPr>
          <p:nvPr userDrawn="1"/>
        </p:nvPicPr>
        <p:blipFill>
          <a:blip r:embed="rId3" cstate="print"/>
          <a:stretch>
            <a:fillRect/>
          </a:stretch>
        </p:blipFill>
        <p:spPr>
          <a:xfrm>
            <a:off x="173092" y="131039"/>
            <a:ext cx="644362" cy="804257"/>
          </a:xfrm>
          <a:prstGeom prst="rect">
            <a:avLst/>
          </a:prstGeom>
        </p:spPr>
      </p:pic>
      <p:pic>
        <p:nvPicPr>
          <p:cNvPr id="8" name="Picture 7" descr="AMC_Logo.png"/>
          <p:cNvPicPr>
            <a:picLocks noChangeAspect="1"/>
          </p:cNvPicPr>
          <p:nvPr userDrawn="1"/>
        </p:nvPicPr>
        <p:blipFill>
          <a:blip r:embed="rId4" cstate="print"/>
          <a:stretch>
            <a:fillRect/>
          </a:stretch>
        </p:blipFill>
        <p:spPr>
          <a:xfrm>
            <a:off x="823146" y="81110"/>
            <a:ext cx="628336" cy="739653"/>
          </a:xfrm>
          <a:prstGeom prst="rect">
            <a:avLst/>
          </a:prstGeom>
          <a:effectLst>
            <a:outerShdw blurRad="50800" dist="38100" dir="2700000" algn="tl" rotWithShape="0">
              <a:prstClr val="black">
                <a:alpha val="40000"/>
              </a:prstClr>
            </a:outerShdw>
          </a:effectLst>
        </p:spPr>
      </p:pic>
      <p:pic>
        <p:nvPicPr>
          <p:cNvPr id="9" name="Picture 8" descr="TACOM.png"/>
          <p:cNvPicPr>
            <a:picLocks noChangeAspect="1"/>
          </p:cNvPicPr>
          <p:nvPr userDrawn="1"/>
        </p:nvPicPr>
        <p:blipFill>
          <a:blip r:embed="rId5" cstate="print"/>
          <a:stretch>
            <a:fillRect/>
          </a:stretch>
        </p:blipFill>
        <p:spPr>
          <a:xfrm>
            <a:off x="8284397" y="81110"/>
            <a:ext cx="697090" cy="597506"/>
          </a:xfrm>
          <a:prstGeom prst="rect">
            <a:avLst/>
          </a:prstGeom>
        </p:spPr>
      </p:pic>
    </p:spTree>
    <p:extLst>
      <p:ext uri="{BB962C8B-B14F-4D97-AF65-F5344CB8AC3E}">
        <p14:creationId xmlns:p14="http://schemas.microsoft.com/office/powerpoint/2010/main" val="3714515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pic>
        <p:nvPicPr>
          <p:cNvPr id="9" name="Picture 8" descr="Metal Header.jpg"/>
          <p:cNvPicPr>
            <a:picLocks noChangeAspect="1"/>
          </p:cNvPicPr>
          <p:nvPr userDrawn="1"/>
        </p:nvPicPr>
        <p:blipFill>
          <a:blip r:embed="rId7" cstate="print"/>
          <a:stretch>
            <a:fillRect/>
          </a:stretch>
        </p:blipFill>
        <p:spPr>
          <a:xfrm>
            <a:off x="0" y="159182"/>
            <a:ext cx="9144000" cy="536575"/>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pic>
      <p:sp>
        <p:nvSpPr>
          <p:cNvPr id="10" name="Footer Placeholder 16"/>
          <p:cNvSpPr txBox="1">
            <a:spLocks/>
          </p:cNvSpPr>
          <p:nvPr userDrawn="1"/>
        </p:nvSpPr>
        <p:spPr>
          <a:xfrm>
            <a:off x="-17930" y="-29528"/>
            <a:ext cx="9144000" cy="231776"/>
          </a:xfrm>
          <a:prstGeom prst="rect">
            <a:avLst/>
          </a:prstGeom>
        </p:spPr>
        <p:txBody>
          <a:bodyPr/>
          <a:lstStyle/>
          <a:p>
            <a:pPr algn="ctr">
              <a:defRPr/>
            </a:pPr>
            <a:r>
              <a:rPr lang="en-US" sz="1000" b="1" dirty="0">
                <a:solidFill>
                  <a:srgbClr val="000000"/>
                </a:solidFill>
                <a:latin typeface="Arial" pitchFamily="34" charset="0"/>
                <a:ea typeface="MS PGothic" pitchFamily="34" charset="-128"/>
                <a:cs typeface="Arial" pitchFamily="34" charset="0"/>
              </a:rPr>
              <a:t>UNCLASSIFIED//FOUO</a:t>
            </a:r>
          </a:p>
        </p:txBody>
      </p:sp>
      <p:sp>
        <p:nvSpPr>
          <p:cNvPr id="11" name="Footer Placeholder 16"/>
          <p:cNvSpPr txBox="1">
            <a:spLocks/>
          </p:cNvSpPr>
          <p:nvPr userDrawn="1"/>
        </p:nvSpPr>
        <p:spPr>
          <a:xfrm>
            <a:off x="39624" y="6620256"/>
            <a:ext cx="1752600" cy="228600"/>
          </a:xfrm>
          <a:prstGeom prst="rect">
            <a:avLst/>
          </a:prstGeom>
        </p:spPr>
        <p:txBody>
          <a:bodyPr/>
          <a:lstStyle/>
          <a:p>
            <a:pPr algn="l">
              <a:defRPr/>
            </a:pPr>
            <a:r>
              <a:rPr lang="en-US" sz="1000" b="1" dirty="0">
                <a:solidFill>
                  <a:prstClr val="white"/>
                </a:solidFill>
                <a:latin typeface="Arial" pitchFamily="34" charset="0"/>
                <a:ea typeface="MS PGothic" pitchFamily="34" charset="-128"/>
                <a:cs typeface="Arial" pitchFamily="34" charset="0"/>
              </a:rPr>
              <a:t>UNCLASSIFIED//FOUO</a:t>
            </a:r>
          </a:p>
        </p:txBody>
      </p:sp>
      <p:pic>
        <p:nvPicPr>
          <p:cNvPr id="14" name="Picture 13" descr="US Army RA Star Logo.png"/>
          <p:cNvPicPr>
            <a:picLocks noChangeAspect="1"/>
          </p:cNvPicPr>
          <p:nvPr userDrawn="1"/>
        </p:nvPicPr>
        <p:blipFill>
          <a:blip r:embed="rId8" cstate="print"/>
          <a:stretch>
            <a:fillRect/>
          </a:stretch>
        </p:blipFill>
        <p:spPr>
          <a:xfrm>
            <a:off x="232691" y="100444"/>
            <a:ext cx="600931" cy="750049"/>
          </a:xfrm>
          <a:prstGeom prst="rect">
            <a:avLst/>
          </a:prstGeom>
        </p:spPr>
      </p:pic>
      <p:pic>
        <p:nvPicPr>
          <p:cNvPr id="15" name="Picture 14" descr="AMC_Logo.png"/>
          <p:cNvPicPr>
            <a:picLocks noChangeAspect="1"/>
          </p:cNvPicPr>
          <p:nvPr userDrawn="1"/>
        </p:nvPicPr>
        <p:blipFill>
          <a:blip r:embed="rId9" cstate="print"/>
          <a:stretch>
            <a:fillRect/>
          </a:stretch>
        </p:blipFill>
        <p:spPr>
          <a:xfrm>
            <a:off x="953416" y="124018"/>
            <a:ext cx="570584" cy="671671"/>
          </a:xfrm>
          <a:prstGeom prst="rect">
            <a:avLst/>
          </a:prstGeom>
          <a:effectLst>
            <a:outerShdw blurRad="50800" dist="38100" dir="2700000" algn="tl" rotWithShape="0">
              <a:prstClr val="black">
                <a:alpha val="40000"/>
              </a:prstClr>
            </a:outerShdw>
          </a:effectLst>
        </p:spPr>
      </p:pic>
      <p:pic>
        <p:nvPicPr>
          <p:cNvPr id="22" name="Picture 21" descr="TACOM.png"/>
          <p:cNvPicPr>
            <a:picLocks noChangeAspect="1"/>
          </p:cNvPicPr>
          <p:nvPr userDrawn="1"/>
        </p:nvPicPr>
        <p:blipFill>
          <a:blip r:embed="rId10" cstate="print"/>
          <a:stretch>
            <a:fillRect/>
          </a:stretch>
        </p:blipFill>
        <p:spPr>
          <a:xfrm>
            <a:off x="7924801" y="0"/>
            <a:ext cx="990599" cy="838200"/>
          </a:xfrm>
          <a:prstGeom prst="rect">
            <a:avLst/>
          </a:prstGeom>
        </p:spPr>
      </p:pic>
    </p:spTree>
  </p:cSld>
  <p:clrMap bg1="lt1" tx1="dk1" bg2="lt2" tx2="dk2" accent1="accent1" accent2="accent2" accent3="accent3" accent4="accent4" accent5="accent5" accent6="accent6" hlink="hlink" folHlink="folHlink"/>
  <p:sldLayoutIdLst>
    <p:sldLayoutId id="2147483710" r:id="rId1"/>
    <p:sldLayoutId id="2147483712" r:id="rId2"/>
    <p:sldLayoutId id="2147483713" r:id="rId3"/>
    <p:sldLayoutId id="2147483726" r:id="rId4"/>
    <p:sldLayoutId id="2147483730" r:id="rId5"/>
  </p:sldLayoutIdLst>
  <p:hf hdr="0" ftr="0" dt="0"/>
  <p:txStyles>
    <p:titleStyle>
      <a:lvl1pPr algn="ctr" defTabSz="914400" rtl="0" eaLnBrk="1" latinLnBrk="0" hangingPunct="1">
        <a:spcBef>
          <a:spcPct val="0"/>
        </a:spcBef>
        <a:buNone/>
        <a:defRPr sz="2800" b="1" kern="1200" baseline="0">
          <a:solidFill>
            <a:schemeClr val="bg1"/>
          </a:solidFill>
          <a:latin typeface="Comic Sans MS" pitchFamily="66" charset="0"/>
          <a:ea typeface="+mj-ea"/>
          <a:cs typeface="+mj-cs"/>
        </a:defRPr>
      </a:lvl1pPr>
    </p:titleStyle>
    <p:bodyStyle>
      <a:lvl1pPr marL="342900" indent="-342900" algn="l" defTabSz="914400" rtl="0" eaLnBrk="1" latinLnBrk="0" hangingPunct="1">
        <a:spcBef>
          <a:spcPct val="20000"/>
        </a:spcBef>
        <a:buFontTx/>
        <a:buNone/>
        <a:defRPr sz="2000" kern="1200">
          <a:solidFill>
            <a:schemeClr val="tx1"/>
          </a:solidFill>
          <a:latin typeface="Comic Sans MS" pitchFamily="66"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pic>
        <p:nvPicPr>
          <p:cNvPr id="20" name="Picture 19" descr="Metal Header.jpg"/>
          <p:cNvPicPr>
            <a:picLocks noChangeAspect="1"/>
          </p:cNvPicPr>
          <p:nvPr userDrawn="1"/>
        </p:nvPicPr>
        <p:blipFill>
          <a:blip r:embed="rId3" cstate="print"/>
          <a:stretch>
            <a:fillRect/>
          </a:stretch>
        </p:blipFill>
        <p:spPr>
          <a:xfrm>
            <a:off x="0" y="159182"/>
            <a:ext cx="9144000" cy="536575"/>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pic>
      <p:sp>
        <p:nvSpPr>
          <p:cNvPr id="21" name="Footer Placeholder 16"/>
          <p:cNvSpPr txBox="1">
            <a:spLocks/>
          </p:cNvSpPr>
          <p:nvPr userDrawn="1"/>
        </p:nvSpPr>
        <p:spPr>
          <a:xfrm>
            <a:off x="-17930" y="-29528"/>
            <a:ext cx="9144000" cy="231776"/>
          </a:xfrm>
          <a:prstGeom prst="rect">
            <a:avLst/>
          </a:prstGeom>
        </p:spPr>
        <p:txBody>
          <a:bodyPr/>
          <a:lstStyle/>
          <a:p>
            <a:pPr algn="ctr">
              <a:defRPr/>
            </a:pPr>
            <a:r>
              <a:rPr lang="en-US" sz="1000" b="1" dirty="0">
                <a:solidFill>
                  <a:srgbClr val="000000"/>
                </a:solidFill>
                <a:latin typeface="Arial" pitchFamily="34" charset="0"/>
                <a:ea typeface="MS PGothic" pitchFamily="34" charset="-128"/>
                <a:cs typeface="Arial" pitchFamily="34" charset="0"/>
              </a:rPr>
              <a:t>UNCLASSIFIED//FOUO</a:t>
            </a:r>
          </a:p>
        </p:txBody>
      </p:sp>
      <p:grpSp>
        <p:nvGrpSpPr>
          <p:cNvPr id="2" name="Group 21"/>
          <p:cNvGrpSpPr/>
          <p:nvPr userDrawn="1"/>
        </p:nvGrpSpPr>
        <p:grpSpPr>
          <a:xfrm>
            <a:off x="241300" y="100444"/>
            <a:ext cx="8682709" cy="750049"/>
            <a:chOff x="241300" y="63500"/>
            <a:chExt cx="8682709" cy="750049"/>
          </a:xfrm>
        </p:grpSpPr>
        <p:pic>
          <p:nvPicPr>
            <p:cNvPr id="23" name="Picture 22" descr="US Army RA Star Logo.png"/>
            <p:cNvPicPr>
              <a:picLocks noChangeAspect="1"/>
            </p:cNvPicPr>
            <p:nvPr userDrawn="1"/>
          </p:nvPicPr>
          <p:blipFill>
            <a:blip r:embed="rId4" cstate="print"/>
            <a:stretch>
              <a:fillRect/>
            </a:stretch>
          </p:blipFill>
          <p:spPr>
            <a:xfrm>
              <a:off x="241300" y="63500"/>
              <a:ext cx="600931" cy="750049"/>
            </a:xfrm>
            <a:prstGeom prst="rect">
              <a:avLst/>
            </a:prstGeom>
          </p:spPr>
        </p:pic>
        <p:pic>
          <p:nvPicPr>
            <p:cNvPr id="24" name="Picture 23" descr="AMC_Logo.png"/>
            <p:cNvPicPr>
              <a:picLocks noChangeAspect="1"/>
            </p:cNvPicPr>
            <p:nvPr userDrawn="1"/>
          </p:nvPicPr>
          <p:blipFill>
            <a:blip r:embed="rId5" cstate="print"/>
            <a:stretch>
              <a:fillRect/>
            </a:stretch>
          </p:blipFill>
          <p:spPr>
            <a:xfrm>
              <a:off x="8353425" y="87074"/>
              <a:ext cx="570584" cy="671671"/>
            </a:xfrm>
            <a:prstGeom prst="rect">
              <a:avLst/>
            </a:prstGeom>
            <a:effectLst>
              <a:outerShdw blurRad="50800" dist="38100" dir="2700000" algn="tl" rotWithShape="0">
                <a:prstClr val="black">
                  <a:alpha val="40000"/>
                </a:prstClr>
              </a:outerShdw>
            </a:effectLst>
          </p:spPr>
        </p:pic>
      </p:grpSp>
    </p:spTree>
  </p:cSld>
  <p:clrMap bg1="lt1" tx1="dk1" bg2="lt2" tx2="dk2" accent1="accent1" accent2="accent2" accent3="accent3" accent4="accent4" accent5="accent5" accent6="accent6" hlink="hlink" folHlink="folHlink"/>
  <p:sldLayoutIdLst>
    <p:sldLayoutId id="2147483720"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Rectangle 18"/>
          <p:cNvSpPr/>
          <p:nvPr userDrawn="1"/>
        </p:nvSpPr>
        <p:spPr>
          <a:xfrm>
            <a:off x="27334" y="6611779"/>
            <a:ext cx="1572866" cy="246221"/>
          </a:xfrm>
          <a:prstGeom prst="rect">
            <a:avLst/>
          </a:prstGeom>
        </p:spPr>
        <p:txBody>
          <a:bodyPr wrap="none">
            <a:spAutoFit/>
          </a:bodyPr>
          <a:lstStyle/>
          <a:p>
            <a:pPr>
              <a:defRPr/>
            </a:pPr>
            <a:r>
              <a:rPr lang="en-US" sz="1000" b="1" dirty="0">
                <a:solidFill>
                  <a:srgbClr val="000000"/>
                </a:solidFill>
                <a:latin typeface="Arial" pitchFamily="34" charset="0"/>
                <a:ea typeface="MS PGothic" pitchFamily="34" charset="-128"/>
                <a:cs typeface="Arial" pitchFamily="34" charset="0"/>
              </a:rPr>
              <a:t>UNCLASSIFIED//FOUO</a:t>
            </a:r>
          </a:p>
        </p:txBody>
      </p:sp>
      <p:pic>
        <p:nvPicPr>
          <p:cNvPr id="20" name="Picture 19" descr="Metal Header.jpg"/>
          <p:cNvPicPr>
            <a:picLocks noChangeAspect="1"/>
          </p:cNvPicPr>
          <p:nvPr userDrawn="1"/>
        </p:nvPicPr>
        <p:blipFill>
          <a:blip r:embed="rId3" cstate="print"/>
          <a:stretch>
            <a:fillRect/>
          </a:stretch>
        </p:blipFill>
        <p:spPr>
          <a:xfrm>
            <a:off x="0" y="159182"/>
            <a:ext cx="9144000" cy="536575"/>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pic>
      <p:sp>
        <p:nvSpPr>
          <p:cNvPr id="21" name="Footer Placeholder 16"/>
          <p:cNvSpPr txBox="1">
            <a:spLocks/>
          </p:cNvSpPr>
          <p:nvPr userDrawn="1"/>
        </p:nvSpPr>
        <p:spPr>
          <a:xfrm>
            <a:off x="-17930" y="-29528"/>
            <a:ext cx="9144000" cy="231776"/>
          </a:xfrm>
          <a:prstGeom prst="rect">
            <a:avLst/>
          </a:prstGeom>
        </p:spPr>
        <p:txBody>
          <a:bodyPr/>
          <a:lstStyle/>
          <a:p>
            <a:pPr algn="ctr">
              <a:defRPr/>
            </a:pPr>
            <a:r>
              <a:rPr lang="en-US" sz="1000" b="1" dirty="0">
                <a:solidFill>
                  <a:srgbClr val="000000"/>
                </a:solidFill>
                <a:latin typeface="Arial" pitchFamily="34" charset="0"/>
                <a:ea typeface="MS PGothic" pitchFamily="34" charset="-128"/>
                <a:cs typeface="Arial" pitchFamily="34" charset="0"/>
              </a:rPr>
              <a:t>UNCLASSIFIED//FOUO</a:t>
            </a:r>
          </a:p>
        </p:txBody>
      </p:sp>
      <p:pic>
        <p:nvPicPr>
          <p:cNvPr id="23" name="Picture 22" descr="US Army RA Star Logo.png"/>
          <p:cNvPicPr>
            <a:picLocks noChangeAspect="1"/>
          </p:cNvPicPr>
          <p:nvPr userDrawn="1"/>
        </p:nvPicPr>
        <p:blipFill>
          <a:blip r:embed="rId4" cstate="print"/>
          <a:stretch>
            <a:fillRect/>
          </a:stretch>
        </p:blipFill>
        <p:spPr>
          <a:xfrm>
            <a:off x="241300" y="100444"/>
            <a:ext cx="600931" cy="750049"/>
          </a:xfrm>
          <a:prstGeom prst="rect">
            <a:avLst/>
          </a:prstGeom>
        </p:spPr>
      </p:pic>
      <p:pic>
        <p:nvPicPr>
          <p:cNvPr id="24" name="Picture 23" descr="AMC_Logo.png"/>
          <p:cNvPicPr>
            <a:picLocks noChangeAspect="1"/>
          </p:cNvPicPr>
          <p:nvPr userDrawn="1"/>
        </p:nvPicPr>
        <p:blipFill>
          <a:blip r:embed="rId5" cstate="print"/>
          <a:stretch>
            <a:fillRect/>
          </a:stretch>
        </p:blipFill>
        <p:spPr>
          <a:xfrm>
            <a:off x="1066800" y="124018"/>
            <a:ext cx="570584" cy="671671"/>
          </a:xfrm>
          <a:prstGeom prst="rect">
            <a:avLst/>
          </a:prstGeom>
          <a:effectLst>
            <a:outerShdw blurRad="50800" dist="38100" dir="2700000" algn="tl" rotWithShape="0">
              <a:prstClr val="black">
                <a:alpha val="40000"/>
              </a:prstClr>
            </a:outerShdw>
          </a:effectLst>
        </p:spPr>
      </p:pic>
      <p:pic>
        <p:nvPicPr>
          <p:cNvPr id="16" name="Picture 15" descr="TACOM.png"/>
          <p:cNvPicPr>
            <a:picLocks noChangeAspect="1"/>
          </p:cNvPicPr>
          <p:nvPr userDrawn="1"/>
        </p:nvPicPr>
        <p:blipFill>
          <a:blip r:embed="rId6" cstate="print"/>
          <a:stretch>
            <a:fillRect/>
          </a:stretch>
        </p:blipFill>
        <p:spPr>
          <a:xfrm>
            <a:off x="7924801" y="0"/>
            <a:ext cx="990599" cy="838200"/>
          </a:xfrm>
          <a:prstGeom prst="rect">
            <a:avLst/>
          </a:prstGeom>
        </p:spPr>
      </p:pic>
    </p:spTree>
  </p:cSld>
  <p:clrMap bg1="lt1" tx1="dk1" bg2="lt2" tx2="dk2" accent1="accent1" accent2="accent2" accent3="accent3" accent4="accent4" accent5="accent5" accent6="accent6" hlink="hlink" folHlink="folHlink"/>
  <p:sldLayoutIdLst>
    <p:sldLayoutId id="2147483728"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8" name="Footer Placeholder 16"/>
          <p:cNvSpPr txBox="1">
            <a:spLocks/>
          </p:cNvSpPr>
          <p:nvPr userDrawn="1"/>
        </p:nvSpPr>
        <p:spPr>
          <a:xfrm>
            <a:off x="-1" y="0"/>
            <a:ext cx="9144000" cy="231776"/>
          </a:xfrm>
          <a:prstGeom prst="rect">
            <a:avLst/>
          </a:prstGeom>
        </p:spPr>
        <p:txBody>
          <a:bodyPr/>
          <a:lstStyle/>
          <a:p>
            <a:pPr algn="ctr">
              <a:defRPr/>
            </a:pPr>
            <a:r>
              <a:rPr lang="en-US" sz="1000" b="1" dirty="0">
                <a:solidFill>
                  <a:schemeClr val="bg1"/>
                </a:solidFill>
                <a:latin typeface="Arial" pitchFamily="34" charset="0"/>
                <a:ea typeface="MS PGothic" pitchFamily="34" charset="-128"/>
                <a:cs typeface="Arial" pitchFamily="34" charset="0"/>
              </a:rPr>
              <a:t>UNCLASSIFIED//FOUO</a:t>
            </a:r>
          </a:p>
        </p:txBody>
      </p:sp>
      <p:sp>
        <p:nvSpPr>
          <p:cNvPr id="19" name="Rectangle 18"/>
          <p:cNvSpPr/>
          <p:nvPr userDrawn="1"/>
        </p:nvSpPr>
        <p:spPr>
          <a:xfrm>
            <a:off x="76200" y="6611779"/>
            <a:ext cx="1572866" cy="246221"/>
          </a:xfrm>
          <a:prstGeom prst="rect">
            <a:avLst/>
          </a:prstGeom>
        </p:spPr>
        <p:txBody>
          <a:bodyPr wrap="none">
            <a:spAutoFit/>
          </a:bodyPr>
          <a:lstStyle/>
          <a:p>
            <a:pPr>
              <a:defRPr/>
            </a:pPr>
            <a:r>
              <a:rPr lang="en-US" sz="1000" b="1" dirty="0">
                <a:solidFill>
                  <a:schemeClr val="bg1"/>
                </a:solidFill>
                <a:latin typeface="Arial" pitchFamily="34" charset="0"/>
                <a:ea typeface="MS PGothic" pitchFamily="34" charset="-128"/>
                <a:cs typeface="Arial" pitchFamily="34" charset="0"/>
              </a:rPr>
              <a:t>UNCLASSIFIED//FOUO</a:t>
            </a:r>
          </a:p>
        </p:txBody>
      </p:sp>
    </p:spTree>
  </p:cSld>
  <p:clrMap bg1="lt1" tx1="dk1" bg2="lt2" tx2="dk2" accent1="accent1" accent2="accent2" accent3="accent3" accent4="accent4" accent5="accent5" accent6="accent6" hlink="hlink" folHlink="folHlink"/>
  <p:sldLayoutIdLst>
    <p:sldLayoutId id="2147483729"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mailto:steven.a.manos.civ@mail.mi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571500" y="2895600"/>
            <a:ext cx="8001000" cy="876300"/>
          </a:xfrm>
        </p:spPr>
        <p:txBody>
          <a:bodyPr>
            <a:noAutofit/>
          </a:bodyPr>
          <a:lstStyle/>
          <a:p>
            <a:r>
              <a:rPr lang="en-US" sz="1800" b="1" dirty="0">
                <a:solidFill>
                  <a:schemeClr val="tx1"/>
                </a:solidFill>
              </a:rPr>
              <a:t>Army’s Forecasted Procurements for Aerial Delivery Equipment</a:t>
            </a:r>
          </a:p>
          <a:p>
            <a:endParaRPr lang="en-US" sz="1800" b="1" dirty="0">
              <a:solidFill>
                <a:schemeClr val="tx1"/>
              </a:solidFill>
            </a:endParaRPr>
          </a:p>
          <a:p>
            <a:r>
              <a:rPr lang="en-US" sz="1800" b="1" i="1" dirty="0">
                <a:solidFill>
                  <a:schemeClr val="tx1"/>
                </a:solidFill>
              </a:rPr>
              <a:t>Parachute Industry Association </a:t>
            </a:r>
          </a:p>
          <a:p>
            <a:r>
              <a:rPr lang="en-US" sz="1800" b="1" i="1" dirty="0">
                <a:solidFill>
                  <a:schemeClr val="tx1"/>
                </a:solidFill>
              </a:rPr>
              <a:t>Government Systems Meeting</a:t>
            </a:r>
          </a:p>
        </p:txBody>
      </p:sp>
      <p:sp>
        <p:nvSpPr>
          <p:cNvPr id="4" name="TextBox 3"/>
          <p:cNvSpPr txBox="1"/>
          <p:nvPr/>
        </p:nvSpPr>
        <p:spPr>
          <a:xfrm>
            <a:off x="5715000" y="6139934"/>
            <a:ext cx="3733800" cy="369332"/>
          </a:xfrm>
          <a:prstGeom prst="rect">
            <a:avLst/>
          </a:prstGeom>
          <a:noFill/>
        </p:spPr>
        <p:txBody>
          <a:bodyPr wrap="square" rtlCol="0">
            <a:spAutoFit/>
          </a:bodyPr>
          <a:lstStyle/>
          <a:p>
            <a:pPr algn="ctr"/>
            <a:r>
              <a:rPr lang="en-US" b="1" dirty="0">
                <a:effectLst>
                  <a:outerShdw blurRad="38100" dist="38100" dir="2700000" algn="tl">
                    <a:srgbClr val="000000">
                      <a:alpha val="43137"/>
                    </a:srgbClr>
                  </a:outerShdw>
                </a:effectLst>
                <a:latin typeface="Arial" pitchFamily="34" charset="0"/>
                <a:cs typeface="Arial" pitchFamily="34" charset="0"/>
              </a:rPr>
              <a:t>TACOM ILSC, SPSID</a:t>
            </a:r>
          </a:p>
        </p:txBody>
      </p:sp>
      <p:sp>
        <p:nvSpPr>
          <p:cNvPr id="8" name="Footer Placeholder 16"/>
          <p:cNvSpPr txBox="1">
            <a:spLocks/>
          </p:cNvSpPr>
          <p:nvPr/>
        </p:nvSpPr>
        <p:spPr>
          <a:xfrm>
            <a:off x="-17930" y="-29528"/>
            <a:ext cx="9144000" cy="231776"/>
          </a:xfrm>
          <a:prstGeom prst="rect">
            <a:avLst/>
          </a:prstGeom>
        </p:spPr>
        <p:txBody>
          <a:bodyPr/>
          <a:lstStyle/>
          <a:p>
            <a:pPr algn="ctr">
              <a:defRPr/>
            </a:pPr>
            <a:r>
              <a:rPr lang="en-US" sz="1000" b="1" dirty="0">
                <a:solidFill>
                  <a:srgbClr val="000000"/>
                </a:solidFill>
                <a:latin typeface="Arial" pitchFamily="34" charset="0"/>
                <a:ea typeface="MS PGothic" pitchFamily="34" charset="-128"/>
                <a:cs typeface="Arial" pitchFamily="34" charset="0"/>
              </a:rPr>
              <a:t>UNCLASSIFIED</a:t>
            </a:r>
          </a:p>
        </p:txBody>
      </p:sp>
    </p:spTree>
    <p:extLst>
      <p:ext uri="{BB962C8B-B14F-4D97-AF65-F5344CB8AC3E}">
        <p14:creationId xmlns:p14="http://schemas.microsoft.com/office/powerpoint/2010/main" val="2383882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694" y="228600"/>
            <a:ext cx="7620000" cy="533400"/>
          </a:xfrm>
        </p:spPr>
        <p:txBody>
          <a:bodyPr/>
          <a:lstStyle/>
          <a:p>
            <a:r>
              <a:rPr lang="en-US" sz="2400" dirty="0">
                <a:latin typeface="+mn-lt"/>
                <a:cs typeface="Arial" panose="020B0604020202020204" pitchFamily="34" charset="0"/>
              </a:rPr>
              <a:t>Aerial Delivery Equipment Branch Major Items</a:t>
            </a:r>
          </a:p>
        </p:txBody>
      </p:sp>
      <p:sp>
        <p:nvSpPr>
          <p:cNvPr id="3" name="Rectangle 2"/>
          <p:cNvSpPr/>
          <p:nvPr/>
        </p:nvSpPr>
        <p:spPr>
          <a:xfrm>
            <a:off x="95794" y="838200"/>
            <a:ext cx="9067800" cy="5632311"/>
          </a:xfrm>
          <a:prstGeom prst="rect">
            <a:avLst/>
          </a:prstGeom>
        </p:spPr>
        <p:txBody>
          <a:bodyPr wrap="square">
            <a:spAutoFit/>
          </a:bodyPr>
          <a:lstStyle/>
          <a:p>
            <a:pPr lvl="1"/>
            <a:endParaRPr lang="en-US" sz="2000" dirty="0">
              <a:solidFill>
                <a:prstClr val="black"/>
              </a:solidFill>
              <a:cs typeface="Times New Roman" panose="02020603050405020304" pitchFamily="18" charset="0"/>
            </a:endParaRPr>
          </a:p>
          <a:p>
            <a:r>
              <a:rPr lang="en-US" sz="2000" b="1" u="sng" dirty="0">
                <a:solidFill>
                  <a:prstClr val="black"/>
                </a:solidFill>
              </a:rPr>
              <a:t>5 Major Items in Sustainment </a:t>
            </a:r>
          </a:p>
          <a:p>
            <a:r>
              <a:rPr lang="en-US" sz="2000" b="1" dirty="0">
                <a:solidFill>
                  <a:prstClr val="black"/>
                </a:solidFill>
              </a:rPr>
              <a:t>T-11</a:t>
            </a:r>
          </a:p>
          <a:p>
            <a:pPr marL="342900" indent="-342900">
              <a:buFont typeface="Arial" panose="020B0604020202020204" pitchFamily="34" charset="0"/>
              <a:buChar char="•"/>
            </a:pPr>
            <a:r>
              <a:rPr lang="en-US" sz="2000" dirty="0">
                <a:solidFill>
                  <a:prstClr val="black"/>
                </a:solidFill>
              </a:rPr>
              <a:t>DLA Supported Secondary Items </a:t>
            </a:r>
          </a:p>
          <a:p>
            <a:pPr marL="342900" indent="-342900">
              <a:buFont typeface="Arial" panose="020B0604020202020204" pitchFamily="34" charset="0"/>
              <a:buChar char="•"/>
            </a:pPr>
            <a:r>
              <a:rPr lang="en-US" sz="2000" dirty="0">
                <a:solidFill>
                  <a:prstClr val="black"/>
                </a:solidFill>
              </a:rPr>
              <a:t>Contract developed by PM-SCIE, IDIQ awarded 23 June 2019</a:t>
            </a:r>
          </a:p>
          <a:p>
            <a:r>
              <a:rPr lang="en-US" sz="2000" b="1" dirty="0">
                <a:solidFill>
                  <a:prstClr val="black"/>
                </a:solidFill>
              </a:rPr>
              <a:t>JPADS 2KM</a:t>
            </a:r>
          </a:p>
          <a:p>
            <a:pPr marL="342900" indent="-342900">
              <a:buFont typeface="Arial" panose="020B0604020202020204" pitchFamily="34" charset="0"/>
              <a:buChar char="•"/>
            </a:pPr>
            <a:r>
              <a:rPr lang="en-US" sz="2000" dirty="0">
                <a:solidFill>
                  <a:prstClr val="black"/>
                </a:solidFill>
              </a:rPr>
              <a:t>DLA Supported Secondary Items </a:t>
            </a:r>
          </a:p>
          <a:p>
            <a:pPr marL="342900" indent="-342900">
              <a:buFont typeface="Arial" panose="020B0604020202020204" pitchFamily="34" charset="0"/>
              <a:buChar char="•"/>
            </a:pPr>
            <a:r>
              <a:rPr lang="en-US" sz="2000" dirty="0">
                <a:solidFill>
                  <a:prstClr val="black"/>
                </a:solidFill>
              </a:rPr>
              <a:t>Contract for Systems, MAGU, and Canopy (CLASS VII) and Spares (CLASS II) being developed by TACOM ILSC ADE Branch</a:t>
            </a:r>
          </a:p>
          <a:p>
            <a:r>
              <a:rPr lang="en-US" sz="2000" b="1" dirty="0">
                <a:solidFill>
                  <a:prstClr val="black"/>
                </a:solidFill>
              </a:rPr>
              <a:t>MC-6</a:t>
            </a:r>
          </a:p>
          <a:p>
            <a:pPr marL="342900" indent="-342900">
              <a:buFont typeface="Arial" panose="020B0604020202020204" pitchFamily="34" charset="0"/>
              <a:buChar char="•"/>
            </a:pPr>
            <a:r>
              <a:rPr lang="en-US" sz="2000" dirty="0">
                <a:solidFill>
                  <a:prstClr val="black"/>
                </a:solidFill>
              </a:rPr>
              <a:t>DLA Supported Secondary Items Associated</a:t>
            </a:r>
          </a:p>
          <a:p>
            <a:pPr marL="342900" indent="-342900">
              <a:buFont typeface="Arial" panose="020B0604020202020204" pitchFamily="34" charset="0"/>
              <a:buChar char="•"/>
            </a:pPr>
            <a:r>
              <a:rPr lang="en-US" sz="2000" dirty="0">
                <a:solidFill>
                  <a:prstClr val="black"/>
                </a:solidFill>
              </a:rPr>
              <a:t>Contract developed by PM-SCIE, IDIQ awarded 19 June 2019</a:t>
            </a:r>
          </a:p>
          <a:p>
            <a:r>
              <a:rPr lang="en-US" sz="2000" b="1" dirty="0">
                <a:solidFill>
                  <a:prstClr val="black"/>
                </a:solidFill>
              </a:rPr>
              <a:t>AEBP</a:t>
            </a:r>
            <a:r>
              <a:rPr lang="en-US" sz="2000" dirty="0">
                <a:solidFill>
                  <a:prstClr val="black"/>
                </a:solidFill>
              </a:rPr>
              <a:t> - No DLA Supported Secondary Items</a:t>
            </a:r>
          </a:p>
          <a:p>
            <a:endParaRPr lang="en-US" sz="2000" b="1" dirty="0">
              <a:solidFill>
                <a:prstClr val="black"/>
              </a:solidFill>
            </a:endParaRPr>
          </a:p>
          <a:p>
            <a:r>
              <a:rPr lang="en-US" sz="2000" b="1" dirty="0">
                <a:solidFill>
                  <a:prstClr val="black"/>
                </a:solidFill>
              </a:rPr>
              <a:t>RA-1 </a:t>
            </a:r>
          </a:p>
          <a:p>
            <a:pPr marL="342900" indent="-342900">
              <a:buFont typeface="Arial" panose="020B0604020202020204" pitchFamily="34" charset="0"/>
              <a:buChar char="•"/>
            </a:pPr>
            <a:r>
              <a:rPr lang="en-US" sz="2000" dirty="0">
                <a:solidFill>
                  <a:prstClr val="black"/>
                </a:solidFill>
              </a:rPr>
              <a:t>DLA Supported Secondary Items </a:t>
            </a:r>
          </a:p>
          <a:p>
            <a:pPr marL="342900" indent="-342900">
              <a:buFont typeface="Arial" panose="020B0604020202020204" pitchFamily="34" charset="0"/>
              <a:buChar char="•"/>
            </a:pPr>
            <a:r>
              <a:rPr lang="en-US" sz="2000" dirty="0">
                <a:solidFill>
                  <a:prstClr val="black"/>
                </a:solidFill>
              </a:rPr>
              <a:t>ILSC Supported (44) Secondary items</a:t>
            </a:r>
          </a:p>
          <a:p>
            <a:pPr marL="342900" indent="-342900">
              <a:buFont typeface="Arial" panose="020B0604020202020204" pitchFamily="34" charset="0"/>
              <a:buChar char="•"/>
            </a:pPr>
            <a:endParaRPr lang="en-US" sz="2000" dirty="0">
              <a:solidFill>
                <a:prstClr val="black"/>
              </a:solidFill>
            </a:endParaRPr>
          </a:p>
        </p:txBody>
      </p:sp>
    </p:spTree>
    <p:extLst>
      <p:ext uri="{BB962C8B-B14F-4D97-AF65-F5344CB8AC3E}">
        <p14:creationId xmlns:p14="http://schemas.microsoft.com/office/powerpoint/2010/main" val="36613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66800" y="200055"/>
            <a:ext cx="7620000" cy="533400"/>
          </a:xfrm>
        </p:spPr>
        <p:txBody>
          <a:bodyPr/>
          <a:lstStyle/>
          <a:p>
            <a:r>
              <a:rPr lang="en-US" sz="2400" dirty="0">
                <a:latin typeface="+mn-lt"/>
                <a:cs typeface="Arial" panose="020B0604020202020204" pitchFamily="34" charset="0"/>
              </a:rPr>
              <a:t>Aerial Delivery Equipment Branch Secondary Items</a:t>
            </a:r>
          </a:p>
        </p:txBody>
      </p:sp>
      <p:sp>
        <p:nvSpPr>
          <p:cNvPr id="4" name="Rectangle 3"/>
          <p:cNvSpPr/>
          <p:nvPr/>
        </p:nvSpPr>
        <p:spPr>
          <a:xfrm>
            <a:off x="104503" y="1143000"/>
            <a:ext cx="9067800" cy="400110"/>
          </a:xfrm>
          <a:prstGeom prst="rect">
            <a:avLst/>
          </a:prstGeom>
        </p:spPr>
        <p:txBody>
          <a:bodyPr wrap="square">
            <a:spAutoFit/>
          </a:bodyPr>
          <a:lstStyle/>
          <a:p>
            <a:r>
              <a:rPr lang="en-US" sz="2000" b="1" u="sng" dirty="0">
                <a:solidFill>
                  <a:prstClr val="black"/>
                </a:solidFill>
                <a:cs typeface="Times New Roman" panose="02020603050405020304" pitchFamily="18" charset="0"/>
              </a:rPr>
              <a:t>Secondary Items with DLA Supported Parts</a:t>
            </a:r>
            <a:endParaRPr lang="en-US" sz="2000" dirty="0">
              <a:solidFill>
                <a:prstClr val="black"/>
              </a:solidFill>
              <a:cs typeface="Arial" panose="020B0604020202020204" pitchFamily="34" charset="0"/>
            </a:endParaRPr>
          </a:p>
        </p:txBody>
      </p:sp>
      <p:sp>
        <p:nvSpPr>
          <p:cNvPr id="5" name="Rectangle 4"/>
          <p:cNvSpPr/>
          <p:nvPr/>
        </p:nvSpPr>
        <p:spPr>
          <a:xfrm>
            <a:off x="0" y="1828800"/>
            <a:ext cx="8887097" cy="1477328"/>
          </a:xfrm>
          <a:prstGeom prst="rect">
            <a:avLst/>
          </a:prstGeom>
        </p:spPr>
        <p:txBody>
          <a:bodyPr wrap="square" lIns="91440" tIns="45720" rIns="91440" bIns="45720" anchor="t">
            <a:spAutoFit/>
          </a:bodyPr>
          <a:lstStyle/>
          <a:p>
            <a:r>
              <a:rPr lang="en-US" b="1" dirty="0">
                <a:solidFill>
                  <a:prstClr val="black"/>
                </a:solidFill>
              </a:rPr>
              <a:t>346 Army Managed Secondary Items </a:t>
            </a:r>
          </a:p>
          <a:p>
            <a:endParaRPr lang="en-US" dirty="0">
              <a:solidFill>
                <a:prstClr val="black"/>
              </a:solidFill>
              <a:cs typeface="Arial" panose="020B0604020202020204" pitchFamily="34" charset="0"/>
            </a:endParaRPr>
          </a:p>
          <a:p>
            <a:r>
              <a:rPr lang="en-US" b="1" u="sng" dirty="0">
                <a:solidFill>
                  <a:prstClr val="black"/>
                </a:solidFill>
                <a:cs typeface="Arial" panose="020B0604020202020204" pitchFamily="34" charset="0"/>
              </a:rPr>
              <a:t>Logistics Support:</a:t>
            </a:r>
          </a:p>
          <a:p>
            <a:endParaRPr lang="en-US" b="1" dirty="0">
              <a:solidFill>
                <a:prstClr val="black"/>
              </a:solidFill>
              <a:cs typeface="Arial" panose="020B0604020202020204" pitchFamily="34" charset="0"/>
            </a:endParaRPr>
          </a:p>
          <a:p>
            <a:r>
              <a:rPr lang="en-US" dirty="0">
                <a:cs typeface="Arial"/>
              </a:rPr>
              <a:t>41 Aerial Delivery Technical Publications (For both developmental and sustainment items)</a:t>
            </a:r>
          </a:p>
        </p:txBody>
      </p:sp>
    </p:spTree>
    <p:extLst>
      <p:ext uri="{BB962C8B-B14F-4D97-AF65-F5344CB8AC3E}">
        <p14:creationId xmlns:p14="http://schemas.microsoft.com/office/powerpoint/2010/main" val="3181842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152400"/>
            <a:ext cx="8229600" cy="561973"/>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 </a:t>
            </a:r>
            <a:r>
              <a:rPr lang="en-US" sz="2400" b="1" dirty="0">
                <a:solidFill>
                  <a:schemeClr val="bg1"/>
                </a:solidFill>
                <a:latin typeface="Arial" panose="020B0604020202020204" pitchFamily="34" charset="0"/>
                <a:ea typeface="+mj-ea"/>
                <a:cs typeface="Arial" panose="020B0604020202020204" pitchFamily="34" charset="0"/>
              </a:rPr>
              <a:t>Forecasted New Contracts</a:t>
            </a:r>
          </a:p>
        </p:txBody>
      </p:sp>
      <p:graphicFrame>
        <p:nvGraphicFramePr>
          <p:cNvPr id="7" name="Content Placeholder 4"/>
          <p:cNvGraphicFramePr>
            <a:graphicFrameLocks/>
          </p:cNvGraphicFramePr>
          <p:nvPr>
            <p:extLst>
              <p:ext uri="{D42A27DB-BD31-4B8C-83A1-F6EECF244321}">
                <p14:modId xmlns:p14="http://schemas.microsoft.com/office/powerpoint/2010/main" val="2272663474"/>
              </p:ext>
            </p:extLst>
          </p:nvPr>
        </p:nvGraphicFramePr>
        <p:xfrm>
          <a:off x="237765" y="1292199"/>
          <a:ext cx="8637782" cy="4038600"/>
        </p:xfrm>
        <a:graphic>
          <a:graphicData uri="http://schemas.openxmlformats.org/drawingml/2006/table">
            <a:tbl>
              <a:tblPr firstRow="1" bandRow="1">
                <a:tableStyleId>{5C22544A-7EE6-4342-B048-85BDC9FD1C3A}</a:tableStyleId>
              </a:tblPr>
              <a:tblGrid>
                <a:gridCol w="4318891">
                  <a:extLst>
                    <a:ext uri="{9D8B030D-6E8A-4147-A177-3AD203B41FA5}">
                      <a16:colId xmlns:a16="http://schemas.microsoft.com/office/drawing/2014/main" val="20000"/>
                    </a:ext>
                  </a:extLst>
                </a:gridCol>
                <a:gridCol w="4318891">
                  <a:extLst>
                    <a:ext uri="{9D8B030D-6E8A-4147-A177-3AD203B41FA5}">
                      <a16:colId xmlns:a16="http://schemas.microsoft.com/office/drawing/2014/main" val="20001"/>
                    </a:ext>
                  </a:extLst>
                </a:gridCol>
              </a:tblGrid>
              <a:tr h="370840">
                <a:tc>
                  <a:txBody>
                    <a:bodyPr/>
                    <a:lstStyle/>
                    <a:p>
                      <a:r>
                        <a:rPr lang="en-US" dirty="0"/>
                        <a:t>Nomenclature </a:t>
                      </a:r>
                    </a:p>
                  </a:txBody>
                  <a:tcPr/>
                </a:tc>
                <a:tc>
                  <a:txBody>
                    <a:bodyPr/>
                    <a:lstStyle/>
                    <a:p>
                      <a:r>
                        <a:rPr lang="en-US" dirty="0"/>
                        <a:t>NSN</a:t>
                      </a:r>
                    </a:p>
                  </a:txBody>
                  <a:tcPr/>
                </a:tc>
                <a:extLst>
                  <a:ext uri="{0D108BD9-81ED-4DB2-BD59-A6C34878D82A}">
                    <a16:rowId xmlns:a16="http://schemas.microsoft.com/office/drawing/2014/main" val="10000"/>
                  </a:ext>
                </a:extLst>
              </a:tr>
              <a:tr h="370840">
                <a:tc>
                  <a:txBody>
                    <a:bodyPr/>
                    <a:lstStyle/>
                    <a:p>
                      <a:r>
                        <a:rPr lang="en-US" sz="1800" dirty="0"/>
                        <a:t>G-12</a:t>
                      </a:r>
                    </a:p>
                  </a:txBody>
                  <a:tcPr/>
                </a:tc>
                <a:tc>
                  <a:txBody>
                    <a:bodyPr/>
                    <a:lstStyle/>
                    <a:p>
                      <a:r>
                        <a:rPr lang="en-US" sz="1800" dirty="0"/>
                        <a:t>1670-01-065-3755</a:t>
                      </a:r>
                    </a:p>
                  </a:txBody>
                  <a:tcPr/>
                </a:tc>
                <a:extLst>
                  <a:ext uri="{0D108BD9-81ED-4DB2-BD59-A6C34878D82A}">
                    <a16:rowId xmlns:a16="http://schemas.microsoft.com/office/drawing/2014/main" val="10001"/>
                  </a:ext>
                </a:extLst>
              </a:tr>
              <a:tr h="370840">
                <a:tc>
                  <a:txBody>
                    <a:bodyPr/>
                    <a:lstStyle/>
                    <a:p>
                      <a:r>
                        <a:rPr lang="en-US" sz="1800" dirty="0"/>
                        <a:t>15 FT Extraction</a:t>
                      </a:r>
                      <a:r>
                        <a:rPr lang="en-US" sz="1800" baseline="0" dirty="0"/>
                        <a:t> Parachute</a:t>
                      </a:r>
                      <a:endParaRPr lang="en-US" sz="1800" dirty="0"/>
                    </a:p>
                  </a:txBody>
                  <a:tcPr/>
                </a:tc>
                <a:tc>
                  <a:txBody>
                    <a:bodyPr/>
                    <a:lstStyle/>
                    <a:p>
                      <a:r>
                        <a:rPr lang="en-US" sz="1800" dirty="0"/>
                        <a:t>1670-01-063-3715</a:t>
                      </a:r>
                    </a:p>
                  </a:txBody>
                  <a:tcPr/>
                </a:tc>
                <a:extLst>
                  <a:ext uri="{0D108BD9-81ED-4DB2-BD59-A6C34878D82A}">
                    <a16:rowId xmlns:a16="http://schemas.microsoft.com/office/drawing/2014/main" val="3963897831"/>
                  </a:ext>
                </a:extLst>
              </a:tr>
              <a:tr h="370840">
                <a:tc>
                  <a:txBody>
                    <a:bodyPr/>
                    <a:lstStyle/>
                    <a:p>
                      <a:r>
                        <a:rPr lang="en-US" sz="1800" dirty="0"/>
                        <a:t>Advanced Low Velocity Parachute</a:t>
                      </a:r>
                      <a:r>
                        <a:rPr lang="en-US" sz="1800" baseline="0" dirty="0"/>
                        <a:t> System – G-16 (Full Replacement for the G-11)</a:t>
                      </a:r>
                      <a:endParaRPr lang="en-US" sz="1800" dirty="0"/>
                    </a:p>
                  </a:txBody>
                  <a:tcPr/>
                </a:tc>
                <a:tc>
                  <a:txBody>
                    <a:bodyPr/>
                    <a:lstStyle/>
                    <a:p>
                      <a:r>
                        <a:rPr lang="en-US" sz="1800" dirty="0"/>
                        <a:t>1670-01-657-0128</a:t>
                      </a:r>
                    </a:p>
                  </a:txBody>
                  <a:tcPr/>
                </a:tc>
                <a:extLst>
                  <a:ext uri="{0D108BD9-81ED-4DB2-BD59-A6C34878D82A}">
                    <a16:rowId xmlns:a16="http://schemas.microsoft.com/office/drawing/2014/main" val="10004"/>
                  </a:ext>
                </a:extLst>
              </a:tr>
              <a:tr h="370840">
                <a:tc>
                  <a:txBody>
                    <a:bodyPr/>
                    <a:lstStyle/>
                    <a:p>
                      <a:r>
                        <a:rPr lang="en-US" sz="1800" dirty="0"/>
                        <a:t>Extracted</a:t>
                      </a:r>
                      <a:r>
                        <a:rPr lang="en-US" sz="1800" baseline="0" dirty="0"/>
                        <a:t> High and Low Speed Container Delivery System (EHLSCDS – G15, Partial Replacement for the G-12)</a:t>
                      </a:r>
                    </a:p>
                    <a:p>
                      <a:r>
                        <a:rPr lang="en-US" sz="1800" baseline="0" dirty="0"/>
                        <a:t>Comprised of:</a:t>
                      </a:r>
                    </a:p>
                    <a:p>
                      <a:pPr marL="285750" indent="-285750">
                        <a:buFont typeface="Arial" panose="020B0604020202020204" pitchFamily="34" charset="0"/>
                        <a:buChar char="•"/>
                      </a:pPr>
                      <a:r>
                        <a:rPr lang="en-US" sz="1800" baseline="0" dirty="0"/>
                        <a:t>G-15 Parachute Canopy</a:t>
                      </a:r>
                    </a:p>
                    <a:p>
                      <a:pPr marL="285750" indent="-285750">
                        <a:buFont typeface="Arial" panose="020B0604020202020204" pitchFamily="34" charset="0"/>
                        <a:buChar char="•"/>
                      </a:pPr>
                      <a:r>
                        <a:rPr lang="en-US" sz="1800" baseline="0" dirty="0"/>
                        <a:t>A-24 Cargo Bag</a:t>
                      </a:r>
                    </a:p>
                    <a:p>
                      <a:pPr marL="285750" indent="-285750">
                        <a:buFont typeface="Arial" panose="020B0604020202020204" pitchFamily="34" charset="0"/>
                        <a:buChar char="•"/>
                      </a:pPr>
                      <a:r>
                        <a:rPr lang="en-US" sz="1800" baseline="0" dirty="0"/>
                        <a:t>110-inch Extraction Parachute</a:t>
                      </a:r>
                    </a:p>
                    <a:p>
                      <a:endParaRPr lang="en-US" sz="1800" dirty="0"/>
                    </a:p>
                  </a:txBody>
                  <a:tcPr/>
                </a:tc>
                <a:tc>
                  <a:txBody>
                    <a:bodyPr/>
                    <a:lstStyle/>
                    <a:p>
                      <a:endParaRPr lang="en-US" sz="1800" dirty="0"/>
                    </a:p>
                    <a:p>
                      <a:endParaRPr lang="en-US" sz="1800" dirty="0"/>
                    </a:p>
                    <a:p>
                      <a:endParaRPr lang="en-US" sz="1800" dirty="0"/>
                    </a:p>
                    <a:p>
                      <a:endParaRPr lang="en-US" sz="1800" dirty="0"/>
                    </a:p>
                    <a:p>
                      <a:pPr marL="285750" indent="-285750">
                        <a:buFont typeface="Arial" panose="020B0604020202020204" pitchFamily="34" charset="0"/>
                        <a:buChar char="•"/>
                      </a:pPr>
                      <a:r>
                        <a:rPr lang="en-US" sz="1800" dirty="0"/>
                        <a:t>1670-01-647-3116</a:t>
                      </a:r>
                    </a:p>
                    <a:p>
                      <a:pPr marL="285750" indent="-285750">
                        <a:buFont typeface="Arial" panose="020B0604020202020204" pitchFamily="34" charset="0"/>
                        <a:buChar char="•"/>
                      </a:pPr>
                      <a:r>
                        <a:rPr lang="en-US" sz="1800" dirty="0"/>
                        <a:t>1670-01-650-5347</a:t>
                      </a:r>
                    </a:p>
                    <a:p>
                      <a:pPr marL="285750" indent="-285750">
                        <a:buFont typeface="Arial" panose="020B0604020202020204" pitchFamily="34" charset="0"/>
                        <a:buChar char="•"/>
                      </a:pPr>
                      <a:r>
                        <a:rPr lang="en-US" sz="1800" dirty="0"/>
                        <a:t>1670-01-647-2680</a:t>
                      </a:r>
                    </a:p>
                    <a:p>
                      <a:pPr marL="0" indent="0">
                        <a:buFont typeface="Arial" panose="020B0604020202020204" pitchFamily="34" charset="0"/>
                        <a:buNone/>
                      </a:pPr>
                      <a:endParaRPr lang="en-US" sz="1800" dirty="0"/>
                    </a:p>
                  </a:txBody>
                  <a:tcPr/>
                </a:tc>
                <a:extLst>
                  <a:ext uri="{0D108BD9-81ED-4DB2-BD59-A6C34878D82A}">
                    <a16:rowId xmlns:a16="http://schemas.microsoft.com/office/drawing/2014/main" val="10005"/>
                  </a:ext>
                </a:extLst>
              </a:tr>
            </a:tbl>
          </a:graphicData>
        </a:graphic>
      </p:graphicFrame>
      <p:sp>
        <p:nvSpPr>
          <p:cNvPr id="8" name="TextBox 7"/>
          <p:cNvSpPr txBox="1"/>
          <p:nvPr/>
        </p:nvSpPr>
        <p:spPr>
          <a:xfrm>
            <a:off x="2362200" y="914400"/>
            <a:ext cx="3865582" cy="369332"/>
          </a:xfrm>
          <a:prstGeom prst="rect">
            <a:avLst/>
          </a:prstGeom>
          <a:noFill/>
        </p:spPr>
        <p:txBody>
          <a:bodyPr wrap="square" rtlCol="0">
            <a:spAutoFit/>
          </a:bodyPr>
          <a:lstStyle/>
          <a:p>
            <a:pPr algn="r"/>
            <a:r>
              <a:rPr lang="en-US" b="1" dirty="0"/>
              <a:t>Within the next 6 - 24 Months</a:t>
            </a:r>
          </a:p>
        </p:txBody>
      </p:sp>
    </p:spTree>
    <p:extLst>
      <p:ext uri="{BB962C8B-B14F-4D97-AF65-F5344CB8AC3E}">
        <p14:creationId xmlns:p14="http://schemas.microsoft.com/office/powerpoint/2010/main" val="2130480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152400"/>
            <a:ext cx="8229600" cy="561973"/>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 </a:t>
            </a:r>
            <a:r>
              <a:rPr lang="en-US" sz="2400" b="1" noProof="0" dirty="0">
                <a:solidFill>
                  <a:schemeClr val="bg1"/>
                </a:solidFill>
                <a:latin typeface="Arial" panose="020B0604020202020204" pitchFamily="34" charset="0"/>
                <a:ea typeface="+mj-ea"/>
                <a:cs typeface="Arial" panose="020B0604020202020204" pitchFamily="34" charset="0"/>
              </a:rPr>
              <a:t>Awarded FY21</a:t>
            </a:r>
            <a:endParaRPr lang="en-US" sz="2400" b="1" dirty="0">
              <a:solidFill>
                <a:schemeClr val="bg1"/>
              </a:solidFill>
              <a:latin typeface="Arial" panose="020B0604020202020204" pitchFamily="34" charset="0"/>
              <a:ea typeface="+mj-ea"/>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79031519"/>
              </p:ext>
            </p:extLst>
          </p:nvPr>
        </p:nvGraphicFramePr>
        <p:xfrm>
          <a:off x="457200" y="990600"/>
          <a:ext cx="8229600" cy="2047066"/>
        </p:xfrm>
        <a:graphic>
          <a:graphicData uri="http://schemas.openxmlformats.org/drawingml/2006/table">
            <a:tbl>
              <a:tblPr firstRow="1" bandRow="1">
                <a:tableStyleId>{5C22544A-7EE6-4342-B048-85BDC9FD1C3A}</a:tableStyleId>
              </a:tblPr>
              <a:tblGrid>
                <a:gridCol w="5540026">
                  <a:extLst>
                    <a:ext uri="{9D8B030D-6E8A-4147-A177-3AD203B41FA5}">
                      <a16:colId xmlns:a16="http://schemas.microsoft.com/office/drawing/2014/main" val="20000"/>
                    </a:ext>
                  </a:extLst>
                </a:gridCol>
                <a:gridCol w="2689574">
                  <a:extLst>
                    <a:ext uri="{9D8B030D-6E8A-4147-A177-3AD203B41FA5}">
                      <a16:colId xmlns:a16="http://schemas.microsoft.com/office/drawing/2014/main" val="20001"/>
                    </a:ext>
                  </a:extLst>
                </a:gridCol>
              </a:tblGrid>
              <a:tr h="492586">
                <a:tc>
                  <a:txBody>
                    <a:bodyPr/>
                    <a:lstStyle/>
                    <a:p>
                      <a:pPr algn="ctr"/>
                      <a:r>
                        <a:rPr lang="en-US" sz="1800" strike="noStrike" dirty="0">
                          <a:latin typeface="+mj-lt"/>
                        </a:rPr>
                        <a:t>Description </a:t>
                      </a:r>
                    </a:p>
                  </a:txBody>
                  <a:tcPr/>
                </a:tc>
                <a:tc>
                  <a:txBody>
                    <a:bodyPr/>
                    <a:lstStyle/>
                    <a:p>
                      <a:pPr algn="ctr"/>
                      <a:r>
                        <a:rPr lang="en-US" sz="1800" strike="noStrike" dirty="0">
                          <a:latin typeface="+mj-lt"/>
                        </a:rPr>
                        <a:t>NSN</a:t>
                      </a:r>
                    </a:p>
                  </a:txBody>
                  <a:tcPr/>
                </a:tc>
                <a:extLst>
                  <a:ext uri="{0D108BD9-81ED-4DB2-BD59-A6C34878D82A}">
                    <a16:rowId xmlns:a16="http://schemas.microsoft.com/office/drawing/2014/main" val="10000"/>
                  </a:ext>
                </a:extLst>
              </a:tr>
              <a:tr h="492586">
                <a:tc>
                  <a:txBody>
                    <a:bodyPr/>
                    <a:lstStyle/>
                    <a:p>
                      <a:endParaRPr lang="en-US" sz="1800" strike="noStrike" dirty="0">
                        <a:latin typeface="+mj-lt"/>
                      </a:endParaRPr>
                    </a:p>
                    <a:p>
                      <a:r>
                        <a:rPr lang="en-US" sz="1800" strike="noStrike" dirty="0">
                          <a:latin typeface="+mj-lt"/>
                        </a:rPr>
                        <a:t>Parachutist Oxygen Regulators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j-lt"/>
                          <a:cs typeface="Arial" panose="020B0604020202020204" pitchFamily="34" charset="0"/>
                        </a:rPr>
                        <a:t>1670-01-575-8147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strike="noStrike" dirty="0">
                        <a:solidFill>
                          <a:schemeClr val="tx1"/>
                        </a:solidFill>
                        <a:latin typeface="+mj-lt"/>
                      </a:endParaRPr>
                    </a:p>
                  </a:txBody>
                  <a:tcPr/>
                </a:tc>
                <a:extLst>
                  <a:ext uri="{0D108BD9-81ED-4DB2-BD59-A6C34878D82A}">
                    <a16:rowId xmlns:a16="http://schemas.microsoft.com/office/drawing/2014/main" val="10001"/>
                  </a:ext>
                </a:extLst>
              </a:tr>
              <a:tr h="4925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a:latin typeface="+mj-lt"/>
                        </a:rPr>
                        <a:t>Anchoring Device</a:t>
                      </a:r>
                    </a:p>
                    <a:p>
                      <a:endParaRPr lang="en-US" sz="1800" strike="noStrike"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j-lt"/>
                        </a:rPr>
                        <a:t>1670-00-999-3544</a:t>
                      </a:r>
                    </a:p>
                    <a:p>
                      <a:endParaRPr lang="en-US" sz="1800" strike="noStrike" dirty="0">
                        <a:latin typeface="+mj-lt"/>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24678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Purchasing Factors</a:t>
            </a:r>
          </a:p>
        </p:txBody>
      </p:sp>
      <p:sp>
        <p:nvSpPr>
          <p:cNvPr id="3" name="Content Placeholder 2"/>
          <p:cNvSpPr>
            <a:spLocks noGrp="1"/>
          </p:cNvSpPr>
          <p:nvPr>
            <p:ph idx="4294967295"/>
          </p:nvPr>
        </p:nvSpPr>
        <p:spPr>
          <a:xfrm>
            <a:off x="381000" y="1066800"/>
            <a:ext cx="7848600" cy="5486400"/>
          </a:xfrm>
          <a:prstGeom prst="rect">
            <a:avLst/>
          </a:prstGeom>
        </p:spPr>
        <p:txBody>
          <a:bodyPr/>
          <a:lstStyle/>
          <a:p>
            <a:pPr marL="0" indent="0">
              <a:buNone/>
            </a:pPr>
            <a:r>
              <a:rPr lang="en-US" sz="1600" dirty="0">
                <a:latin typeface="Arial" panose="020B0604020202020204" pitchFamily="34" charset="0"/>
                <a:cs typeface="Arial" panose="020B0604020202020204" pitchFamily="34" charset="0"/>
              </a:rPr>
              <a:t>Factors that must be considered prior to initiating a contract:</a:t>
            </a:r>
          </a:p>
          <a:p>
            <a:pPr marL="0" indent="0">
              <a:buNone/>
            </a:pPr>
            <a:endParaRPr lang="en-US" sz="1600" dirty="0">
              <a:latin typeface="Arial" panose="020B0604020202020204" pitchFamily="34" charset="0"/>
              <a:cs typeface="Arial" panose="020B0604020202020204" pitchFamily="34" charset="0"/>
            </a:endParaRPr>
          </a:p>
          <a:p>
            <a:pPr marL="457200" indent="-457200">
              <a:buFontTx/>
              <a:buAutoNum type="arabicPeriod"/>
            </a:pPr>
            <a:r>
              <a:rPr lang="en-US" sz="1600" dirty="0">
                <a:latin typeface="Arial" panose="020B0604020202020204" pitchFamily="34" charset="0"/>
                <a:cs typeface="Arial" panose="020B0604020202020204" pitchFamily="34" charset="0"/>
              </a:rPr>
              <a:t>Valid Requirement:</a:t>
            </a:r>
          </a:p>
          <a:p>
            <a:pPr marL="857250" lvl="1" indent="-457200">
              <a:buFont typeface="+mj-lt"/>
              <a:buAutoNum type="alphaLcPeriod"/>
            </a:pPr>
            <a:r>
              <a:rPr lang="en-US" sz="1600" dirty="0">
                <a:latin typeface="Arial" panose="020B0604020202020204" pitchFamily="34" charset="0"/>
                <a:cs typeface="Arial" panose="020B0604020202020204" pitchFamily="34" charset="0"/>
              </a:rPr>
              <a:t>Required to have a valid requirement in place to justify a purchase.  </a:t>
            </a:r>
          </a:p>
          <a:p>
            <a:pPr marL="857250" lvl="1" indent="-457200">
              <a:buFont typeface="+mj-lt"/>
              <a:buAutoNum type="alphaLcPeriod"/>
            </a:pPr>
            <a:r>
              <a:rPr lang="en-US" sz="1600" dirty="0">
                <a:latin typeface="Arial" panose="020B0604020202020204" pitchFamily="34" charset="0"/>
                <a:cs typeface="Arial" panose="020B0604020202020204" pitchFamily="34" charset="0"/>
              </a:rPr>
              <a:t>Requirement can be based on an actual requisition or by a forecast from the Program Manager or Item Manager.  </a:t>
            </a:r>
          </a:p>
          <a:p>
            <a:pPr marL="857250" lvl="1" indent="-457200">
              <a:buFont typeface="+mj-lt"/>
              <a:buAutoNum type="alphaLcPeriod"/>
            </a:pPr>
            <a:r>
              <a:rPr lang="en-US" sz="1600" dirty="0">
                <a:latin typeface="Arial" panose="020B0604020202020204" pitchFamily="34" charset="0"/>
                <a:cs typeface="Arial" panose="020B0604020202020204" pitchFamily="34" charset="0"/>
              </a:rPr>
              <a:t>Forecasting is challenging due to spikes in requirements (changes in training environments, emerging conflicts or natural disasters).</a:t>
            </a:r>
          </a:p>
          <a:p>
            <a:pPr marL="457200" indent="-457200">
              <a:buFontTx/>
              <a:buAutoNum type="arabicPeriod"/>
            </a:pPr>
            <a:endParaRPr lang="en-US" sz="1600" dirty="0">
              <a:latin typeface="Arial" panose="020B0604020202020204" pitchFamily="34" charset="0"/>
              <a:cs typeface="Arial" panose="020B0604020202020204" pitchFamily="34" charset="0"/>
            </a:endParaRPr>
          </a:p>
          <a:p>
            <a:pPr marL="457200" indent="-457200">
              <a:buAutoNum type="arabicPeriod"/>
            </a:pPr>
            <a:r>
              <a:rPr lang="en-US" sz="1600" dirty="0">
                <a:latin typeface="Arial" panose="020B0604020202020204" pitchFamily="34" charset="0"/>
                <a:cs typeface="Arial" panose="020B0604020202020204" pitchFamily="34" charset="0"/>
              </a:rPr>
              <a:t>Funding:</a:t>
            </a:r>
          </a:p>
          <a:p>
            <a:pPr marL="857250" lvl="1" indent="-457200">
              <a:buFont typeface="+mj-lt"/>
              <a:buAutoNum type="alphaLcPeriod"/>
            </a:pPr>
            <a:r>
              <a:rPr lang="en-US" sz="1600" dirty="0">
                <a:latin typeface="Arial" panose="020B0604020202020204" pitchFamily="34" charset="0"/>
                <a:cs typeface="Arial" panose="020B0604020202020204" pitchFamily="34" charset="0"/>
              </a:rPr>
              <a:t>Extremely limited and competitive.  </a:t>
            </a:r>
          </a:p>
          <a:p>
            <a:pPr marL="857250" lvl="1" indent="-457200">
              <a:buFont typeface="+mj-lt"/>
              <a:buAutoNum type="alphaLcPeriod"/>
            </a:pPr>
            <a:r>
              <a:rPr lang="en-US" sz="1600" dirty="0">
                <a:latin typeface="Arial" panose="020B0604020202020204" pitchFamily="34" charset="0"/>
                <a:cs typeface="Arial" panose="020B0604020202020204" pitchFamily="34" charset="0"/>
              </a:rPr>
              <a:t>There are only a few sources of funding that can be used for our sustainment contracts (Army Working Capital Funds (AWCF) &amp; Army (OPA).</a:t>
            </a:r>
          </a:p>
          <a:p>
            <a:pPr marL="857250" lvl="1" indent="-457200">
              <a:buFont typeface="+mj-lt"/>
              <a:buAutoNum type="alphaLcPeriod"/>
            </a:pPr>
            <a:r>
              <a:rPr lang="en-US" sz="1600" dirty="0">
                <a:latin typeface="Arial" panose="020B0604020202020204" pitchFamily="34" charset="0"/>
                <a:cs typeface="Arial" panose="020B0604020202020204" pitchFamily="34" charset="0"/>
              </a:rPr>
              <a:t>We do accept Reimbursable and Direct Cite funding from other services to support their requirements for aerial delivery equipment as well.</a:t>
            </a:r>
          </a:p>
          <a:p>
            <a:pPr marL="457200" indent="-457200">
              <a:buAutoNum type="arabicPeriod"/>
            </a:pPr>
            <a:endParaRPr lang="en-US" sz="1600" dirty="0">
              <a:latin typeface="Arial" panose="020B0604020202020204" pitchFamily="34" charset="0"/>
              <a:cs typeface="Arial" panose="020B0604020202020204" pitchFamily="34" charset="0"/>
            </a:endParaRPr>
          </a:p>
          <a:p>
            <a:pPr marL="0" indent="0"/>
            <a:r>
              <a:rPr lang="en-US" sz="1600" i="1" dirty="0">
                <a:latin typeface="Arial" panose="020B0604020202020204" pitchFamily="34" charset="0"/>
                <a:cs typeface="Arial" panose="020B0604020202020204" pitchFamily="34" charset="0"/>
              </a:rPr>
              <a:t>Note: Both funding and a valid requirement are necessary to obtain a contract.</a:t>
            </a:r>
          </a:p>
        </p:txBody>
      </p:sp>
    </p:spTree>
    <p:extLst>
      <p:ext uri="{BB962C8B-B14F-4D97-AF65-F5344CB8AC3E}">
        <p14:creationId xmlns:p14="http://schemas.microsoft.com/office/powerpoint/2010/main" val="2327098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152400"/>
            <a:ext cx="8229600" cy="561973"/>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US" sz="2400" b="1" i="0" u="sng"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2" name="TextBox 1"/>
          <p:cNvSpPr txBox="1"/>
          <p:nvPr/>
        </p:nvSpPr>
        <p:spPr>
          <a:xfrm>
            <a:off x="457201" y="1178750"/>
            <a:ext cx="8001000" cy="4401205"/>
          </a:xfrm>
          <a:prstGeom prst="rect">
            <a:avLst/>
          </a:prstGeom>
          <a:noFill/>
        </p:spPr>
        <p:txBody>
          <a:bodyPr wrap="square" lIns="91440" tIns="45720" rIns="91440" bIns="45720" rtlCol="0" anchor="t">
            <a:spAutoFit/>
          </a:bodyPr>
          <a:lstStyle/>
          <a:p>
            <a:endParaRPr lang="en-US" sz="1400" dirty="0">
              <a:latin typeface="Arial" panose="020B0604020202020204" pitchFamily="34" charset="0"/>
              <a:cs typeface="Arial" panose="020B0604020202020204" pitchFamily="34" charset="0"/>
            </a:endParaRPr>
          </a:p>
          <a:p>
            <a:r>
              <a:rPr lang="en-US" sz="1400" b="1" dirty="0">
                <a:latin typeface="Arial"/>
                <a:cs typeface="Arial"/>
              </a:rPr>
              <a:t>Qualified Products List (QPL): </a:t>
            </a:r>
            <a:r>
              <a:rPr lang="en-US" sz="1400" dirty="0">
                <a:latin typeface="Arial"/>
                <a:cs typeface="Arial"/>
              </a:rPr>
              <a:t>For personnel parachute procurements, a qualified vendor must be on the QPL for consideration of that procurement. A qualified manufacturer is one who has met the requirements for qualification and whose Manufacturers Cage Code has been entered on the applicable QPL. QPL status must be in place prior to any award pursuant to a specific item solicitation,  </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For instructions and Guidelines on how to obtain QPL status, please request a data package from </a:t>
            </a:r>
          </a:p>
          <a:p>
            <a:pPr lvl="1"/>
            <a:endParaRPr lang="en-US" sz="1400" dirty="0">
              <a:latin typeface="Arial" panose="020B0604020202020204" pitchFamily="34" charset="0"/>
              <a:cs typeface="Arial" panose="020B0604020202020204" pitchFamily="34" charset="0"/>
            </a:endParaRPr>
          </a:p>
          <a:p>
            <a:pPr lvl="1"/>
            <a:r>
              <a:rPr lang="en-US" sz="1400" dirty="0">
                <a:latin typeface="Arial"/>
                <a:cs typeface="Arial"/>
              </a:rPr>
              <a:t>US Army TACOM, ILSC</a:t>
            </a:r>
          </a:p>
          <a:p>
            <a:pPr lvl="1"/>
            <a:r>
              <a:rPr lang="en-US" sz="1400" dirty="0">
                <a:latin typeface="Arial"/>
                <a:cs typeface="Arial"/>
              </a:rPr>
              <a:t>Natick Soldier System Center</a:t>
            </a:r>
          </a:p>
          <a:p>
            <a:pPr lvl="1"/>
            <a:r>
              <a:rPr lang="en-US" sz="1400" dirty="0">
                <a:latin typeface="Arial" panose="020B0604020202020204" pitchFamily="34" charset="0"/>
                <a:cs typeface="Arial" panose="020B0604020202020204" pitchFamily="34" charset="0"/>
              </a:rPr>
              <a:t>Attn: AMSTA-LCS-EA, Steven Manos</a:t>
            </a:r>
          </a:p>
          <a:p>
            <a:pPr lvl="1"/>
            <a:r>
              <a:rPr lang="en-US" sz="1400" dirty="0">
                <a:latin typeface="Arial" panose="020B0604020202020204" pitchFamily="34" charset="0"/>
                <a:cs typeface="Arial" panose="020B0604020202020204" pitchFamily="34" charset="0"/>
              </a:rPr>
              <a:t>15 General Green Avenue</a:t>
            </a:r>
          </a:p>
          <a:p>
            <a:pPr lvl="1"/>
            <a:r>
              <a:rPr lang="en-US" sz="1400" dirty="0">
                <a:latin typeface="Arial" panose="020B0604020202020204" pitchFamily="34" charset="0"/>
                <a:cs typeface="Arial" panose="020B0604020202020204" pitchFamily="34" charset="0"/>
              </a:rPr>
              <a:t>Natick, MA  01760</a:t>
            </a:r>
          </a:p>
          <a:p>
            <a:pPr lvl="1"/>
            <a:r>
              <a:rPr lang="en-US" sz="1400" dirty="0">
                <a:latin typeface="Arial"/>
                <a:cs typeface="Arial"/>
              </a:rPr>
              <a:t>e-mail:  </a:t>
            </a:r>
            <a:r>
              <a:rPr lang="en-US" sz="1400" u="sng" dirty="0">
                <a:latin typeface="Arial"/>
                <a:cs typeface="Arial"/>
                <a:hlinkClick r:id="rId3"/>
              </a:rPr>
              <a:t>steven.a.manos.civ@army.mil</a:t>
            </a:r>
            <a:endParaRPr lang="en-US" sz="1400" dirty="0">
              <a:latin typeface="Arial"/>
              <a:cs typeface="Arial"/>
            </a:endParaRPr>
          </a:p>
          <a:p>
            <a:pPr lvl="1"/>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The request must contain: </a:t>
            </a:r>
            <a:r>
              <a:rPr lang="en-US" sz="1400" dirty="0">
                <a:latin typeface="Arial" panose="020B0604020202020204" pitchFamily="34" charset="0"/>
                <a:cs typeface="Arial" panose="020B0604020202020204" pitchFamily="34" charset="0"/>
              </a:rPr>
              <a:t>The part number, company address, plant address, your intention to be listed on the QPL, the point of contact for the request (including phone and fax numbers, e-mail address as available).  Retain a copy of the request.</a:t>
            </a:r>
          </a:p>
          <a:p>
            <a:endParaRPr lang="en-US" sz="1400" dirty="0">
              <a:latin typeface="Arial" panose="020B0604020202020204" pitchFamily="34" charset="0"/>
              <a:cs typeface="Arial" panose="020B0604020202020204" pitchFamily="34" charset="0"/>
            </a:endParaRPr>
          </a:p>
        </p:txBody>
      </p:sp>
      <p:sp>
        <p:nvSpPr>
          <p:cNvPr id="8" name="Title 1"/>
          <p:cNvSpPr>
            <a:spLocks noGrp="1"/>
          </p:cNvSpPr>
          <p:nvPr>
            <p:ph type="title"/>
          </p:nvPr>
        </p:nvSpPr>
        <p:spPr>
          <a:xfrm>
            <a:off x="762000" y="152400"/>
            <a:ext cx="7620000" cy="533400"/>
          </a:xfrm>
        </p:spPr>
        <p:txBody>
          <a:bodyPr lIns="91440" tIns="45720" rIns="91440" bIns="45720" anchor="t"/>
          <a:lstStyle/>
          <a:p>
            <a:r>
              <a:rPr lang="en-US" dirty="0">
                <a:latin typeface="Arial"/>
                <a:cs typeface="Arial"/>
              </a:rPr>
              <a:t>Qualified Products List</a:t>
            </a:r>
          </a:p>
        </p:txBody>
      </p:sp>
    </p:spTree>
    <p:extLst>
      <p:ext uri="{BB962C8B-B14F-4D97-AF65-F5344CB8AC3E}">
        <p14:creationId xmlns:p14="http://schemas.microsoft.com/office/powerpoint/2010/main" val="3941218381"/>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A27081AA91AEF459764F9BACC3DFA0C" ma:contentTypeVersion="11" ma:contentTypeDescription="Create a new document." ma:contentTypeScope="" ma:versionID="8ac56e9b19953ddcf3b54d938628bbed">
  <xsd:schema xmlns:xsd="http://www.w3.org/2001/XMLSchema" xmlns:xs="http://www.w3.org/2001/XMLSchema" xmlns:p="http://schemas.microsoft.com/office/2006/metadata/properties" xmlns:ns2="05119671-51af-4a0f-aa50-c9bd38c9d9e8" xmlns:ns3="46c069c1-e0e2-437c-8f34-03a26d1db4c4" targetNamespace="http://schemas.microsoft.com/office/2006/metadata/properties" ma:root="true" ma:fieldsID="19fe5020800007e201ee11b292071502" ns2:_="" ns3:_="">
    <xsd:import namespace="05119671-51af-4a0f-aa50-c9bd38c9d9e8"/>
    <xsd:import namespace="46c069c1-e0e2-437c-8f34-03a26d1db4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19671-51af-4a0f-aa50-c9bd38c9d9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c069c1-e0e2-437c-8f34-03a26d1db4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3DBC3F-1BD6-457B-823D-FD749E2AD09E}">
  <ds:schemaRefs>
    <ds:schemaRef ds:uri="http://schemas.microsoft.com/sharepoint/v3/contenttype/forms"/>
  </ds:schemaRefs>
</ds:datastoreItem>
</file>

<file path=customXml/itemProps2.xml><?xml version="1.0" encoding="utf-8"?>
<ds:datastoreItem xmlns:ds="http://schemas.openxmlformats.org/officeDocument/2006/customXml" ds:itemID="{DFD745FE-4E32-46E5-A25B-B526584BA3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19671-51af-4a0f-aa50-c9bd38c9d9e8"/>
    <ds:schemaRef ds:uri="46c069c1-e0e2-437c-8f34-03a26d1db4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1C3164B-E357-4C61-9748-6D3606BFACD6}">
  <ds:schemaRefs>
    <ds:schemaRef ds:uri="http://purl.org/dc/term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46c069c1-e0e2-437c-8f34-03a26d1db4c4"/>
    <ds:schemaRef ds:uri="05119671-51af-4a0f-aa50-c9bd38c9d9e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9506</TotalTime>
  <Words>650</Words>
  <Application>Microsoft Office PowerPoint</Application>
  <PresentationFormat>On-screen Show (4:3)</PresentationFormat>
  <Paragraphs>108</Paragraphs>
  <Slides>7</Slides>
  <Notes>4</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7</vt:i4>
      </vt:variant>
    </vt:vector>
  </HeadingPairs>
  <TitlesOfParts>
    <vt:vector size="16" baseType="lpstr">
      <vt:lpstr>MS PGothic</vt:lpstr>
      <vt:lpstr>Arial</vt:lpstr>
      <vt:lpstr>Calibri</vt:lpstr>
      <vt:lpstr>Comic Sans MS</vt:lpstr>
      <vt:lpstr>Times New Roman</vt:lpstr>
      <vt:lpstr>4_Custom Design</vt:lpstr>
      <vt:lpstr>3_Custom Design</vt:lpstr>
      <vt:lpstr>5_Custom Design</vt:lpstr>
      <vt:lpstr>7_Custom Design</vt:lpstr>
      <vt:lpstr>PowerPoint Presentation</vt:lpstr>
      <vt:lpstr>Aerial Delivery Equipment Branch Major Items</vt:lpstr>
      <vt:lpstr>Aerial Delivery Equipment Branch Secondary Items</vt:lpstr>
      <vt:lpstr>PowerPoint Presentation</vt:lpstr>
      <vt:lpstr>PowerPoint Presentation</vt:lpstr>
      <vt:lpstr>Purchasing Factors</vt:lpstr>
      <vt:lpstr>Qualified Products 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2012_07_20-AMC_World_Wide_Town_Hall_Presentation_ONLY_FINAL</dc:title>
  <dc:creator>Hessler, Kenneth CIV USA</dc:creator>
  <cp:lastModifiedBy>DeCosta, Joe</cp:lastModifiedBy>
  <cp:revision>454</cp:revision>
  <cp:lastPrinted>2019-01-29T16:09:50Z</cp:lastPrinted>
  <dcterms:created xsi:type="dcterms:W3CDTF">2006-08-16T00:00:00Z</dcterms:created>
  <dcterms:modified xsi:type="dcterms:W3CDTF">2022-02-22T14:56:56Z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0x010100DA27081AA91AEF459764F9BACC3DFA0C</vt:lpwstr>
  </property>
  <property fmtid="{D5CDD505-2E9C-101B-9397-08002B2CF9AE}" pid="3" name="TemplateUrl">
    <vt:lpwstr/>
  </property>
  <property fmtid="{D5CDD505-2E9C-101B-9397-08002B2CF9AE}" pid="4" name="Order">
    <vt:r8>900</vt:r8>
  </property>
  <property fmtid="{D5CDD505-2E9C-101B-9397-08002B2CF9AE}" pid="5" name="xd_ProgID">
    <vt:lpwstr/>
  </property>
  <property fmtid="{D5CDD505-2E9C-101B-9397-08002B2CF9AE}" pid="6" name="d2454c551d7348168dd1433cb168329a">
    <vt:lpwstr/>
  </property>
  <property fmtid="{D5CDD505-2E9C-101B-9397-08002B2CF9AE}" pid="7" name="_CopySource">
    <vt:lpwstr>https://collab.aep.army.mil/sites/CGInitiatives/1205SETH/Read Ahead Book/TAB 03B - 2012 07 20 AMC World Wide Town Hall Presentation (slides Only).pptx</vt:lpwstr>
  </property>
  <property fmtid="{D5CDD505-2E9C-101B-9397-08002B2CF9AE}" pid="8" name="TaxCatchAll">
    <vt:lpwstr/>
  </property>
</Properties>
</file>